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708059-4F76-427A-8A57-1A0CEB1821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8F84A0-63E6-4B41-840F-2815388B9A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75F162-4FDB-4175-8804-698B625050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A5172C-1600-4FF2-B117-E072E5D6EE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2A3CC3-5AB0-466E-869F-00DAB46FBB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06CA8-A65B-4D95-8DE3-1F75E2FDDC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103D3A-4AC5-491E-8D8D-0CD6164624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ABC5C6-4FD6-4B67-BA23-49C96C76ED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C57018-FB21-496A-8F46-AB33BDC6DC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9E9BFA-6792-4B4F-A52A-C1DCCFA42D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9D782F-C4D1-46C8-87A1-AD41822047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FE133F-E001-418D-83C9-1B05C05191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4400" spc="-1" strike="noStrike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11/25/2022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1864E0-D465-4C65-9DDA-44477A0C51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folkstalk.com/2022/09/find-ip-address-of-virtualbox-vm-with-code-examples.html" TargetMode="Externa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netplan.io/examples" TargetMode="Externa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netplan.io/examples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install/ubuntu/" TargetMode="External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install/ubuntu/" TargetMode="Externa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kubernetes.io/docs/setup/production-environment/tools/kubeadm/install-kubeadm/" TargetMode="External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640" cy="1469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1 Install on Both Master/Slave: Slave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400440" cy="69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2160" cy="944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02C7F1-918F-4175-8021-A6D45E57343D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C371CA2-F6DE-4A31-B012-651C2BDFCB5E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640" cy="1469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9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2160" cy="944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EE03A7-F3D5-4094-A894-9C6956482108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3B16D61-9A1F-4B74-A7C6-1CBD90CC8040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920" cy="476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Initialize Hostname and IP 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83" name="Table 32"/>
          <p:cNvGraphicFramePr/>
          <p:nvPr/>
        </p:nvGraphicFramePr>
        <p:xfrm>
          <a:off x="322200" y="2061000"/>
          <a:ext cx="8827560" cy="241812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0D9426-723F-440C-8030-99F79D357EE2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812F505-B95C-4D91-9CFC-861548A8080D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9" descr=""/>
          <p:cNvPicPr/>
          <p:nvPr/>
        </p:nvPicPr>
        <p:blipFill>
          <a:blip r:embed="rId1"/>
          <a:stretch/>
        </p:blipFill>
        <p:spPr>
          <a:xfrm>
            <a:off x="1553040" y="4972680"/>
            <a:ext cx="5162040" cy="11808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5920" cy="31550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/etc/hostname and prompt hostname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 we update the hostname, hosts file, and set a static IP Address.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update the hostname.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/etc/hostname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change the host name to “knode1” which stand for Kubernetes Master.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hostname is display in the prompt.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we want to display the new prompt, we must re-start the VM (or Linux system).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8" name="Picture 7" descr=""/>
          <p:cNvPicPr/>
          <p:nvPr/>
        </p:nvPicPr>
        <p:blipFill>
          <a:blip r:embed="rId2"/>
          <a:stretch/>
        </p:blipFill>
        <p:spPr>
          <a:xfrm>
            <a:off x="6867360" y="0"/>
            <a:ext cx="2276280" cy="49525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89" name="Rectangle 6"/>
          <p:cNvSpPr/>
          <p:nvPr/>
        </p:nvSpPr>
        <p:spPr>
          <a:xfrm>
            <a:off x="6890760" y="2260440"/>
            <a:ext cx="1439640" cy="431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3"/>
          <p:cNvSpPr/>
          <p:nvPr/>
        </p:nvSpPr>
        <p:spPr>
          <a:xfrm>
            <a:off x="1870560" y="5766480"/>
            <a:ext cx="719640" cy="323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 11"/>
          <p:cNvSpPr/>
          <p:nvPr/>
        </p:nvSpPr>
        <p:spPr>
          <a:xfrm>
            <a:off x="3420000" y="2925000"/>
            <a:ext cx="863640" cy="359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Arrow Connector 15"/>
          <p:cNvSpPr/>
          <p:nvPr/>
        </p:nvSpPr>
        <p:spPr>
          <a:xfrm flipH="1">
            <a:off x="2230920" y="3285000"/>
            <a:ext cx="1620720" cy="248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62043D-7920-4451-A3E0-AAA0B338B9DC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DA2F507-0B73-4B89-8C92-C3B22ADC1324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8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1.1.1 Install Both Master and Salve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5920" cy="16430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Knode1 IP Address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https://www.folkstalk.com/2022/09/find-ip-address-of-virtualbox-vm-with-code-examples.html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Settings &gt; Network &gt; Wired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IP address: 10.0.2.15.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6" name="Picture 7" descr=""/>
          <p:cNvPicPr/>
          <p:nvPr/>
        </p:nvPicPr>
        <p:blipFill>
          <a:blip r:embed="rId2"/>
          <a:stretch/>
        </p:blipFill>
        <p:spPr>
          <a:xfrm>
            <a:off x="6867360" y="0"/>
            <a:ext cx="2276280" cy="49525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97" name="Rectangle 6"/>
          <p:cNvSpPr/>
          <p:nvPr/>
        </p:nvSpPr>
        <p:spPr>
          <a:xfrm>
            <a:off x="6879600" y="2755800"/>
            <a:ext cx="1439640" cy="8168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Picture 10" descr=""/>
          <p:cNvPicPr/>
          <p:nvPr/>
        </p:nvPicPr>
        <p:blipFill>
          <a:blip r:embed="rId3"/>
          <a:stretch/>
        </p:blipFill>
        <p:spPr>
          <a:xfrm>
            <a:off x="1547640" y="3129840"/>
            <a:ext cx="4842720" cy="32263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46E695-C950-4A9C-83FB-77FD941F3F60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CD8F5C0-9A85-4187-904A-9BDA55649120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3987360" cy="4019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Ifconfig: Guest Virtual Machine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ifconfig: Interface configuration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ipconfig: internet protocol Configuration.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br: Bridge Networking Interface.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enp0s3: Wired Ethernet Network PCI device in LAN.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Ipconfig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: Host Machine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Guest Virtual Machine (knode1) uses enp0s3 and IP 10.0.2.15 to communicate with Window Host machine which has IP address 192.168.1.2.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2" name="Picture 10" descr=""/>
          <p:cNvPicPr/>
          <p:nvPr/>
        </p:nvPicPr>
        <p:blipFill>
          <a:blip r:embed="rId1"/>
          <a:stretch/>
        </p:blipFill>
        <p:spPr>
          <a:xfrm>
            <a:off x="4866840" y="-79920"/>
            <a:ext cx="3987360" cy="325620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32"/>
          <p:cNvSpPr/>
          <p:nvPr/>
        </p:nvSpPr>
        <p:spPr>
          <a:xfrm>
            <a:off x="4866840" y="1790640"/>
            <a:ext cx="572400" cy="359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Picture 14" descr=""/>
          <p:cNvPicPr/>
          <p:nvPr/>
        </p:nvPicPr>
        <p:blipFill>
          <a:blip r:embed="rId2"/>
          <a:stretch/>
        </p:blipFill>
        <p:spPr>
          <a:xfrm>
            <a:off x="4856760" y="3214080"/>
            <a:ext cx="4088880" cy="3600000"/>
          </a:xfrm>
          <a:prstGeom prst="rect">
            <a:avLst/>
          </a:prstGeom>
          <a:ln w="0">
            <a:noFill/>
          </a:ln>
        </p:spPr>
      </p:pic>
      <p:sp>
        <p:nvSpPr>
          <p:cNvPr id="105" name="Rectangle 18"/>
          <p:cNvSpPr/>
          <p:nvPr/>
        </p:nvSpPr>
        <p:spPr>
          <a:xfrm>
            <a:off x="5439600" y="5517360"/>
            <a:ext cx="3164760" cy="359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B438DE-C572-4D51-B0A6-CCB5ADB6EB8E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6BBFF80-7A8F-418F-AA31-ED319271ACF8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5426280" cy="1228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/etc/network/interface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https://netplan.io/examples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After Ubuntu 17.20 /etc/network/interface is changed to /etc/netplan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9" name="Picture 9" descr=""/>
          <p:cNvPicPr/>
          <p:nvPr/>
        </p:nvPicPr>
        <p:blipFill>
          <a:blip r:embed="rId2"/>
          <a:stretch/>
        </p:blipFill>
        <p:spPr>
          <a:xfrm>
            <a:off x="5579640" y="779400"/>
            <a:ext cx="3266640" cy="12283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10" name="Picture 12" descr=""/>
          <p:cNvPicPr/>
          <p:nvPr/>
        </p:nvPicPr>
        <p:blipFill>
          <a:blip r:embed="rId3"/>
          <a:stretch/>
        </p:blipFill>
        <p:spPr>
          <a:xfrm>
            <a:off x="4943880" y="2367000"/>
            <a:ext cx="3933360" cy="40381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11" name="Arrow: Down 13"/>
          <p:cNvSpPr/>
          <p:nvPr/>
        </p:nvSpPr>
        <p:spPr>
          <a:xfrm>
            <a:off x="6648840" y="2057760"/>
            <a:ext cx="463320" cy="30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750738-F73D-4EEB-B9E5-16C829C47F3F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C9809DF-CEDC-4E17-B1F3-0B3E6FE4C71A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5570280" cy="5093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/etc/netplan/knode1.yaml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https://netplan.io/examples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sudo vi /etc/netplan/knode1.yaml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network: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  wifis: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     enp0s3: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         dhcp4: yes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         dhcp6: yes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         addresses: [10.0.2.15/24]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         access-points: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            “network_ssid_name”: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              password: “Peter@@2”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  version: 2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  renderer: NetworkManager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sudo netplan apply /etc/netplan/knode1.yaml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4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5" name="Picture 8" descr=""/>
          <p:cNvPicPr/>
          <p:nvPr/>
        </p:nvPicPr>
        <p:blipFill>
          <a:blip r:embed="rId2"/>
          <a:stretch/>
        </p:blipFill>
        <p:spPr>
          <a:xfrm>
            <a:off x="4792320" y="1556640"/>
            <a:ext cx="2876040" cy="24285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0BD9DA-DF65-4049-8CB4-794D7005D606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922AB41-E03A-4539-9611-4AB702471660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3266280" cy="2910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/etc/hosts (15:03/27:56)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/etc/hosts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# Kmaster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192.168.1.3    kmaster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# New knode 1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10.0.2.15   knode1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Then, we re-start the machine.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9" name="Picture 6" descr=""/>
          <p:cNvPicPr/>
          <p:nvPr/>
        </p:nvPicPr>
        <p:blipFill>
          <a:blip r:embed="rId1"/>
          <a:stretch/>
        </p:blipFill>
        <p:spPr>
          <a:xfrm>
            <a:off x="6012000" y="-320040"/>
            <a:ext cx="3068280" cy="66758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20" name="Rectangle 8"/>
          <p:cNvSpPr/>
          <p:nvPr/>
        </p:nvSpPr>
        <p:spPr>
          <a:xfrm>
            <a:off x="6012000" y="4077000"/>
            <a:ext cx="2016000" cy="359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Picture 9" descr=""/>
          <p:cNvPicPr/>
          <p:nvPr/>
        </p:nvPicPr>
        <p:blipFill>
          <a:blip r:embed="rId2"/>
          <a:stretch/>
        </p:blipFill>
        <p:spPr>
          <a:xfrm>
            <a:off x="4199400" y="156600"/>
            <a:ext cx="3533400" cy="15235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22" name="Rectangle 15"/>
          <p:cNvSpPr/>
          <p:nvPr/>
        </p:nvSpPr>
        <p:spPr>
          <a:xfrm>
            <a:off x="611640" y="2322000"/>
            <a:ext cx="2466720" cy="1322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traight Arrow Connector 17"/>
          <p:cNvSpPr/>
          <p:nvPr/>
        </p:nvSpPr>
        <p:spPr>
          <a:xfrm flipV="1">
            <a:off x="3078720" y="2738160"/>
            <a:ext cx="95940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24" name="Picture 7" descr=""/>
          <p:cNvPicPr/>
          <p:nvPr/>
        </p:nvPicPr>
        <p:blipFill>
          <a:blip r:embed="rId3"/>
          <a:stretch/>
        </p:blipFill>
        <p:spPr>
          <a:xfrm>
            <a:off x="4038480" y="1900080"/>
            <a:ext cx="3717720" cy="19771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25" name="Rectangle 14"/>
          <p:cNvSpPr/>
          <p:nvPr/>
        </p:nvSpPr>
        <p:spPr>
          <a:xfrm>
            <a:off x="4038480" y="2493000"/>
            <a:ext cx="1685520" cy="4903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384A79-73BB-4D3C-B34F-4A8B368E4958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790C611-7F90-4AF6-A5FE-1AB44EC4F675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3058200" cy="484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Restart  Machine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Now, we car re-started the machine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check </a:t>
            </a: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if my hostname and hosts have been updated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hostname and hosts are updated each time we start the machine.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root@knode1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&gt; ifconfig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&gt;&gt; enp0s3: IP Address 10.0.2.15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can see the hostname and IP-address keep the same as we specified.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9" name="Picture 10" descr=""/>
          <p:cNvPicPr/>
          <p:nvPr/>
        </p:nvPicPr>
        <p:blipFill>
          <a:blip r:embed="rId1"/>
          <a:stretch/>
        </p:blipFill>
        <p:spPr>
          <a:xfrm>
            <a:off x="3127680" y="1571400"/>
            <a:ext cx="5771160" cy="48445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30" name="Rectangle 12"/>
          <p:cNvSpPr/>
          <p:nvPr/>
        </p:nvSpPr>
        <p:spPr>
          <a:xfrm>
            <a:off x="3171240" y="6121440"/>
            <a:ext cx="2139120" cy="2908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angle 13"/>
          <p:cNvSpPr/>
          <p:nvPr/>
        </p:nvSpPr>
        <p:spPr>
          <a:xfrm>
            <a:off x="3171240" y="3362400"/>
            <a:ext cx="5576760" cy="4035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Oval 14"/>
          <p:cNvSpPr/>
          <p:nvPr/>
        </p:nvSpPr>
        <p:spPr>
          <a:xfrm>
            <a:off x="3056760" y="5743440"/>
            <a:ext cx="303840" cy="29088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Oval 15"/>
          <p:cNvSpPr/>
          <p:nvPr/>
        </p:nvSpPr>
        <p:spPr>
          <a:xfrm>
            <a:off x="3137040" y="3028680"/>
            <a:ext cx="303840" cy="29088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00EA1D-9F2A-49FF-AD63-06354262766D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FC4CBE8-20FF-49D0-A3E8-512C575D8A02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3151080" cy="448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Verify the hostname and IP Address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verify: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The hostname to “knode1” is successfully updated by /etc/hostname.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Verify IP-address by ifconfig command. As we can see the IP address is updated as we setup.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IP Address is good, and this is what we want.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will get the same IP address each time we re-boot.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7" name="Picture 6" descr=""/>
          <p:cNvPicPr/>
          <p:nvPr/>
        </p:nvPicPr>
        <p:blipFill>
          <a:blip r:embed="rId1"/>
          <a:stretch/>
        </p:blipFill>
        <p:spPr>
          <a:xfrm>
            <a:off x="3127680" y="1571400"/>
            <a:ext cx="5771160" cy="48445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38" name="Rectangle 12"/>
          <p:cNvSpPr/>
          <p:nvPr/>
        </p:nvSpPr>
        <p:spPr>
          <a:xfrm>
            <a:off x="3100320" y="6101640"/>
            <a:ext cx="2139120" cy="2908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tangle 13"/>
          <p:cNvSpPr/>
          <p:nvPr/>
        </p:nvSpPr>
        <p:spPr>
          <a:xfrm>
            <a:off x="3159360" y="3447360"/>
            <a:ext cx="5897880" cy="575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Oval 14"/>
          <p:cNvSpPr/>
          <p:nvPr/>
        </p:nvSpPr>
        <p:spPr>
          <a:xfrm>
            <a:off x="3100320" y="5710680"/>
            <a:ext cx="303840" cy="29088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Oval 15"/>
          <p:cNvSpPr/>
          <p:nvPr/>
        </p:nvSpPr>
        <p:spPr>
          <a:xfrm>
            <a:off x="3159360" y="3170520"/>
            <a:ext cx="303840" cy="29088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4A3C62-1CD5-4BDC-891D-75668F08B278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905A1C2-B832-4E1C-BDBE-838BD6027A24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 Install on Both Master/Slave: Slave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920" cy="22050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c00000"/>
                </a:solidFill>
                <a:latin typeface="Calibri"/>
              </a:rPr>
              <a:t>Install for Both Master and Slave: Slave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Review: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have the two machines master and the slave in the cluster.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The master must have at least 2GB of RAM and 2-core CPUs.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The slave must have at least 2GB RAM and 1-core CPU.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These are basic requirements for the master and slave machines.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ping &lt;ipv4-address&gt;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Note: We need to turn off the Virus protection, such as, NORTON utility to prevent error “Request timed out”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6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47" name="Table 32"/>
          <p:cNvGraphicFramePr/>
          <p:nvPr/>
        </p:nvGraphicFramePr>
        <p:xfrm>
          <a:off x="344160" y="3557520"/>
          <a:ext cx="8103600" cy="2803680"/>
        </p:xfrm>
        <a:graphic>
          <a:graphicData uri="http://schemas.openxmlformats.org/drawingml/2006/table">
            <a:tbl>
              <a:tblPr/>
              <a:tblGrid>
                <a:gridCol w="3467880"/>
                <a:gridCol w="2766240"/>
                <a:gridCol w="1869480"/>
              </a:tblGrid>
              <a:tr h="-324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3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3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932D78-1152-4412-AC3A-DAE3D0439D5F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B4B491C-15D1-46F6-AFD8-E14AC7599C4F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640" cy="1469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2160" cy="944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816A2A-CAD1-47F6-BE05-FB22C142D129}" type="slidenum">
              <a:t>20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1E4B848-B577-4D63-B9C2-E7175DDE42F3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920" cy="476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OpenSSH Server and Docker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47" name="Table 32"/>
          <p:cNvGraphicFramePr/>
          <p:nvPr/>
        </p:nvGraphicFramePr>
        <p:xfrm>
          <a:off x="322200" y="2061000"/>
          <a:ext cx="8827560" cy="241812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537B83-CFED-438E-96DB-87CA858EA9A0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E5FA550-582A-4B7E-AC07-AFAF614854DF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210200" cy="1892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the OpenSSH Server (7:48/27:56)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Now, we install openSSH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sudo su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apt-get install openssh-server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So, openSSH is installed right now.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1" name="Picture 8" descr=""/>
          <p:cNvPicPr/>
          <p:nvPr/>
        </p:nvPicPr>
        <p:blipFill>
          <a:blip r:embed="rId1"/>
          <a:stretch/>
        </p:blipFill>
        <p:spPr>
          <a:xfrm>
            <a:off x="4537080" y="0"/>
            <a:ext cx="4600080" cy="46191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52" name="Picture 7" descr=""/>
          <p:cNvPicPr/>
          <p:nvPr/>
        </p:nvPicPr>
        <p:blipFill>
          <a:blip r:embed="rId2"/>
          <a:stretch/>
        </p:blipFill>
        <p:spPr>
          <a:xfrm>
            <a:off x="2771640" y="3141000"/>
            <a:ext cx="4600080" cy="33364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6D545A-E8D0-4660-B4F3-BD9E69E423C6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C6B2BBA-9F5D-44BD-BC5E-0A2AA9B51DB1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5218200" cy="448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Docker (8:09/27:56)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https://docs.docker.com/engine/install/ubuntu/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Now, We install docker.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Follow the docker link above to remove the old version of docker, update ubuntu, and install new docker, and verify with “hello-world” example.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&gt; sudo apt remove docker …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Get ca-certificate, url, etc.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apt-get install ca-certificates curl …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Get docker official GPG key.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 Setup docker repository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5. install docker engine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sudo apt-get update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sudo apt-get install docker-ce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6" name="Picture 8" descr=""/>
          <p:cNvPicPr/>
          <p:nvPr/>
        </p:nvPicPr>
        <p:blipFill>
          <a:blip r:embed="rId2"/>
          <a:stretch/>
        </p:blipFill>
        <p:spPr>
          <a:xfrm>
            <a:off x="5076000" y="136440"/>
            <a:ext cx="3780360" cy="37962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57" name="Rectangle 6"/>
          <p:cNvSpPr/>
          <p:nvPr/>
        </p:nvSpPr>
        <p:spPr>
          <a:xfrm>
            <a:off x="5076000" y="2539800"/>
            <a:ext cx="2009520" cy="647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4CE5CD-F837-4CFD-8AFE-2E22437F5D66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E916ADB-6F6D-41A1-BF80-18FBCAFBD9CE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326160" y="1330560"/>
            <a:ext cx="5218200" cy="2170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Verify Docker run (8:09/27:56)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https://docs.docker.com/engine/install/ubuntu/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6. Run Docker “hello-world”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sudo docker run hello-world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7. Verify Docker container is running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docker ps -a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1" name="Picture 8" descr=""/>
          <p:cNvPicPr/>
          <p:nvPr/>
        </p:nvPicPr>
        <p:blipFill>
          <a:blip r:embed="rId2"/>
          <a:stretch/>
        </p:blipFill>
        <p:spPr>
          <a:xfrm>
            <a:off x="5076000" y="136440"/>
            <a:ext cx="3780360" cy="37962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62" name="Rectangle 6"/>
          <p:cNvSpPr/>
          <p:nvPr/>
        </p:nvSpPr>
        <p:spPr>
          <a:xfrm>
            <a:off x="5076000" y="2539800"/>
            <a:ext cx="2009520" cy="647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3" name="Picture 7" descr=""/>
          <p:cNvPicPr/>
          <p:nvPr/>
        </p:nvPicPr>
        <p:blipFill>
          <a:blip r:embed="rId3"/>
          <a:stretch/>
        </p:blipFill>
        <p:spPr>
          <a:xfrm>
            <a:off x="899640" y="4036680"/>
            <a:ext cx="5392080" cy="8665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64" name="Rectangle 10"/>
          <p:cNvSpPr/>
          <p:nvPr/>
        </p:nvSpPr>
        <p:spPr>
          <a:xfrm>
            <a:off x="899640" y="4036680"/>
            <a:ext cx="5256360" cy="7599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11"/>
          <p:cNvSpPr/>
          <p:nvPr/>
        </p:nvSpPr>
        <p:spPr>
          <a:xfrm>
            <a:off x="691560" y="2997000"/>
            <a:ext cx="1575720" cy="359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Arrow Connector 13"/>
          <p:cNvSpPr/>
          <p:nvPr/>
        </p:nvSpPr>
        <p:spPr>
          <a:xfrm>
            <a:off x="1479600" y="3357000"/>
            <a:ext cx="2047680" cy="67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68E245-780C-4F36-A13F-2734AA6C3B3E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1A9ED3D-95A1-4C9A-926B-9EE7D85645D6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640" cy="1469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2160" cy="944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C1EBDE-7FB7-4106-A027-8701548A7168}" type="slidenum">
              <a:t>25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1D3EFF4-CBA2-4190-AE32-7D1A29D2988B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62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920" cy="476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OpenSSH Server and Docker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72" name="Table 32"/>
          <p:cNvGraphicFramePr/>
          <p:nvPr/>
        </p:nvGraphicFramePr>
        <p:xfrm>
          <a:off x="322200" y="2061000"/>
          <a:ext cx="8827560" cy="241812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0CE887-55EB-417D-8D8D-86B78F067625}" type="slidenum">
              <a:t>26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494D981-82B5-434B-B984-DF8C633D92AB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145440" y="1196640"/>
            <a:ext cx="5218200" cy="52563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curl, download kubernetes, and install Kubernetes (9:26/27:56)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https://kubernetes.io/docs/setup/production-environment/tools/kubeadm/install-kubeadm/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 we install the Kubernetes.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There are a few things that we must do, such as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install curl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install kubernetes package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apt-get update.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have three major components in Kubernetes: kubeadm, kubelet, and kubectl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Install kubernetes: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apt-get install –y kubelet kubeadm kubectl </a:t>
            </a: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--allow-change-held-packages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Note: The option “--allow-change-held-packages” is suggested from installation prompt error message.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4" name="Picture 9" descr=""/>
          <p:cNvPicPr/>
          <p:nvPr/>
        </p:nvPicPr>
        <p:blipFill>
          <a:blip r:embed="rId2"/>
          <a:stretch/>
        </p:blipFill>
        <p:spPr>
          <a:xfrm>
            <a:off x="4600440" y="1303920"/>
            <a:ext cx="4543200" cy="41526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7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62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Rectangle 6"/>
          <p:cNvSpPr/>
          <p:nvPr/>
        </p:nvSpPr>
        <p:spPr>
          <a:xfrm>
            <a:off x="4600440" y="3083760"/>
            <a:ext cx="4543200" cy="935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10"/>
          <p:cNvSpPr/>
          <p:nvPr/>
        </p:nvSpPr>
        <p:spPr>
          <a:xfrm>
            <a:off x="4600440" y="4184280"/>
            <a:ext cx="4543200" cy="4831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Oval 11"/>
          <p:cNvSpPr/>
          <p:nvPr/>
        </p:nvSpPr>
        <p:spPr>
          <a:xfrm>
            <a:off x="4213440" y="3227760"/>
            <a:ext cx="387000" cy="3596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Oval 12"/>
          <p:cNvSpPr/>
          <p:nvPr/>
        </p:nvSpPr>
        <p:spPr>
          <a:xfrm>
            <a:off x="4180320" y="4246200"/>
            <a:ext cx="387000" cy="3596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DADB25-8F8C-44CD-B9C0-C0D4C86B81E1}" type="slidenum">
              <a:t>27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EE9E6AD-31B6-4421-BA69-C3FAA3129266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62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455000" cy="27360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Update Kubernetes Configuration (11:35/27:56)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/etc/systemd/system/kubelet.service.d/10-kubeadm.conf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add one line below: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Environment=“cgroup-driver=systemd/cgroup-driver=cgroupfs”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4" name="Picture 8" descr=""/>
          <p:cNvPicPr/>
          <p:nvPr/>
        </p:nvPicPr>
        <p:blipFill>
          <a:blip r:embed="rId1"/>
          <a:stretch/>
        </p:blipFill>
        <p:spPr>
          <a:xfrm>
            <a:off x="223920" y="4119480"/>
            <a:ext cx="9086400" cy="16761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85" name="Picture 9" descr=""/>
          <p:cNvPicPr/>
          <p:nvPr/>
        </p:nvPicPr>
        <p:blipFill>
          <a:blip r:embed="rId2"/>
          <a:stretch/>
        </p:blipFill>
        <p:spPr>
          <a:xfrm>
            <a:off x="4617000" y="79200"/>
            <a:ext cx="4543200" cy="41526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86" name="Rectangle 6"/>
          <p:cNvSpPr/>
          <p:nvPr/>
        </p:nvSpPr>
        <p:spPr>
          <a:xfrm>
            <a:off x="4617000" y="3571200"/>
            <a:ext cx="3571560" cy="66060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Rectangle 13"/>
          <p:cNvSpPr/>
          <p:nvPr/>
        </p:nvSpPr>
        <p:spPr>
          <a:xfrm>
            <a:off x="145440" y="5261760"/>
            <a:ext cx="3995640" cy="215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D86114-03DE-455C-8512-16C3E864CE3C}" type="slidenum">
              <a:t>28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3E0F145-3CF3-41DD-97E1-457D7B35F205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7" descr=""/>
          <p:cNvPicPr/>
          <p:nvPr/>
        </p:nvPicPr>
        <p:blipFill>
          <a:blip r:embed="rId1"/>
          <a:stretch/>
        </p:blipFill>
        <p:spPr>
          <a:xfrm>
            <a:off x="2034360" y="4410720"/>
            <a:ext cx="4510800" cy="258336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62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8541000" cy="1676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Update Kubernetes Configuration (11:35/27:56)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/etc/system/system/kubelet.service.d/10-kubeadm.conf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add one line below: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Environment=“cgroup-driver=systemd/cgroup-driver=cgroupfs”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92" name="Picture 8" descr=""/>
          <p:cNvPicPr/>
          <p:nvPr/>
        </p:nvPicPr>
        <p:blipFill>
          <a:blip r:embed="rId2"/>
          <a:stretch/>
        </p:blipFill>
        <p:spPr>
          <a:xfrm>
            <a:off x="330480" y="3033720"/>
            <a:ext cx="7848360" cy="14475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93" name="Rectangle 13"/>
          <p:cNvSpPr/>
          <p:nvPr/>
        </p:nvSpPr>
        <p:spPr>
          <a:xfrm>
            <a:off x="258840" y="3983760"/>
            <a:ext cx="3995640" cy="215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Rectangle 16"/>
          <p:cNvSpPr/>
          <p:nvPr/>
        </p:nvSpPr>
        <p:spPr>
          <a:xfrm>
            <a:off x="2065680" y="5343840"/>
            <a:ext cx="3672000" cy="215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C41C9C-D898-4C13-9F29-D2F20D048651}" type="slidenum">
              <a:t>29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002E715-961B-493C-8163-2039B4725EF5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 Install on Both Master/Slave: Slave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920" cy="2132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for Both Master and Slave: Slave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have done the Master installation.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will use the same command for salve.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change from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“knode” (Kubernetes master) into “knode” (kubernetes slave).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Assign different static IP address depending on the Slave machine.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1" name="Table 32"/>
          <p:cNvGraphicFramePr/>
          <p:nvPr/>
        </p:nvGraphicFramePr>
        <p:xfrm>
          <a:off x="154080" y="3501000"/>
          <a:ext cx="8827560" cy="237240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1C307C-67BD-4FC9-98DF-46D938C18E2D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AC52F3B-E862-429E-8B46-F467E72DE8F7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62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8541000" cy="740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Finished Master and Slave (12:07/27:56)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Now, we have done installation to install salve.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A99D70-2ECE-4914-9C06-F5D28717C844}" type="slidenum">
              <a:t>30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4ABA666-9E55-4D9C-A4D8-664EC1E1A5E9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640" cy="1469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F7FA2A-D2F3-4305-BB65-88CA5083F951}" type="slidenum">
              <a:t>31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4EE383-4FE2-4C97-8648-B485EB908657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640" cy="1469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1.1 Update Your Repository: Slave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2160" cy="944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69C006-EE72-45B6-9E89-76BAEBAA3BAB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C3FF215-9228-4C1F-B2DE-7A96EACCF9D8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83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1.1 Update Your Repository: Slave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920" cy="359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Update Your Repository: Slave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7" name="Table 32"/>
          <p:cNvGraphicFramePr/>
          <p:nvPr/>
        </p:nvGraphicFramePr>
        <p:xfrm>
          <a:off x="316080" y="1917000"/>
          <a:ext cx="8827560" cy="237240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24A7DD-97B2-41E9-8557-F8C6F77AFE21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8B91633-C6F9-40B5-8BC9-8B03B8C69294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83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1.1 Update Your Repository: Slave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5920" cy="23630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sudo su and apt-get update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log in as the su.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are going to execute the following command as the sudo  user.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sudo su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do the update. This update my ubuntu repository.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apt-get update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1" name="Picture 7" descr=""/>
          <p:cNvPicPr/>
          <p:nvPr/>
        </p:nvPicPr>
        <p:blipFill>
          <a:blip r:embed="rId1"/>
          <a:stretch/>
        </p:blipFill>
        <p:spPr>
          <a:xfrm>
            <a:off x="6897960" y="136440"/>
            <a:ext cx="2353320" cy="51202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62" name="Picture 8" descr=""/>
          <p:cNvPicPr/>
          <p:nvPr/>
        </p:nvPicPr>
        <p:blipFill>
          <a:blip r:embed="rId2"/>
          <a:stretch/>
        </p:blipFill>
        <p:spPr>
          <a:xfrm>
            <a:off x="107640" y="3945960"/>
            <a:ext cx="9143640" cy="16549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63" name="Rectangle 9"/>
          <p:cNvSpPr/>
          <p:nvPr/>
        </p:nvSpPr>
        <p:spPr>
          <a:xfrm>
            <a:off x="6876360" y="1124640"/>
            <a:ext cx="1810080" cy="503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7A895-4130-4EC9-97F0-57EDB88B8A2C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D46F016-7DCA-4472-B011-969DA4EF20AE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3640" cy="1469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1.2 Turn Off Swap Space: Slave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5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2160" cy="944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AE7443-8459-4B9E-9563-50547CA4E329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BAEEF08-CE21-42C5-813F-0DEEBB660BEF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9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1.2 Turn Off Swap Space: Slave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920" cy="476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Turn Off Swap Space: Slave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69" name="Table 32"/>
          <p:cNvGraphicFramePr/>
          <p:nvPr/>
        </p:nvGraphicFramePr>
        <p:xfrm>
          <a:off x="322200" y="2061000"/>
          <a:ext cx="8827560" cy="237240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254EEC-7A97-4A19-85A3-59804110DCA7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AFB443B-C278-46AB-A266-87934C25B98F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12" descr=""/>
          <p:cNvPicPr/>
          <p:nvPr/>
        </p:nvPicPr>
        <p:blipFill>
          <a:blip r:embed="rId1"/>
          <a:stretch/>
        </p:blipFill>
        <p:spPr>
          <a:xfrm>
            <a:off x="457200" y="4152960"/>
            <a:ext cx="6686280" cy="23047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64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anchor="ctr">
            <a:normAutofit fontScale="9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1.2 Turn Off Swap Space: Slave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5920" cy="26510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swapoff -a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 we turn off my swap space.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command to turn off my swap space is “swapoff -a”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swapoff –a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should be turn off swap space immediately. If it take long time, then ^C and reboot your system.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/etc/fstab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comment out the swap space.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3" name="標題 1"/>
          <p:cNvSpPr/>
          <p:nvPr/>
        </p:nvSpPr>
        <p:spPr>
          <a:xfrm>
            <a:off x="0" y="764640"/>
            <a:ext cx="9143640" cy="359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4" name="Picture 7" descr=""/>
          <p:cNvPicPr/>
          <p:nvPr/>
        </p:nvPicPr>
        <p:blipFill>
          <a:blip r:embed="rId2"/>
          <a:stretch/>
        </p:blipFill>
        <p:spPr>
          <a:xfrm>
            <a:off x="6867360" y="0"/>
            <a:ext cx="2276280" cy="49525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75" name="Rectangle 6"/>
          <p:cNvSpPr/>
          <p:nvPr/>
        </p:nvSpPr>
        <p:spPr>
          <a:xfrm>
            <a:off x="6876360" y="1700640"/>
            <a:ext cx="1439640" cy="431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Picture 10" descr=""/>
          <p:cNvPicPr/>
          <p:nvPr/>
        </p:nvPicPr>
        <p:blipFill>
          <a:blip r:embed="rId3"/>
          <a:stretch/>
        </p:blipFill>
        <p:spPr>
          <a:xfrm>
            <a:off x="3276000" y="4250520"/>
            <a:ext cx="5667120" cy="16570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77" name="Rectangle 13"/>
          <p:cNvSpPr/>
          <p:nvPr/>
        </p:nvSpPr>
        <p:spPr>
          <a:xfrm>
            <a:off x="457200" y="6153480"/>
            <a:ext cx="6686280" cy="30420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C36726-D889-4F82-9133-A7FCACDDC51B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3FF3A44-743E-4AD2-8193-54A9B2F8F1EF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7164</TotalTime>
  <Application>LibreOffice/7.3.6.2$Linux_X86_64 LibreOffice_project/30$Build-2</Application>
  <AppVersion>15.0000</AppVersion>
  <Words>2250</Words>
  <Paragraphs>351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2022-11-25T17:58:23Z</dcterms:modified>
  <cp:revision>718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31</vt:i4>
  </property>
</Properties>
</file>