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60" r:id="rId4"/>
    <p:sldId id="283" r:id="rId5"/>
    <p:sldId id="287" r:id="rId6"/>
    <p:sldId id="291" r:id="rId7"/>
    <p:sldId id="288" r:id="rId8"/>
    <p:sldId id="289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301" r:id="rId17"/>
    <p:sldId id="302" r:id="rId18"/>
    <p:sldId id="298" r:id="rId19"/>
    <p:sldId id="299" r:id="rId20"/>
    <p:sldId id="300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259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0" d="100"/>
          <a:sy n="70" d="100"/>
        </p:scale>
        <p:origin x="955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nblogs.com/apink/p/15176060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cnblogs.com/apink/p/15176060.htm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cnblogs.com/apink/p/15176060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apink/p/15176060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aw.githubusercontent.com/projectcalico/calico/v3.24.5/manifests/tigera-operator.yaml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aw.githubusercontent.com/projectcalico/calico/v3.24.5/manifests/tigera-operator.ya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raw.githubusercontent.com/projectcalico/calico/v3.24.5/manifests/tigera-operator.ya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projectcalico/calico/v3.24.5/manifests/tigera-operator.ya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raw.githubusercontent.com/projectcalico/calico/v3.24.5/manifests/tigera-operator.ya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raw.githubusercontent.com/projectcalico/calico/v3.24.5/manifests/tigera-operator.yaml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raw.githubusercontent.com/projectcalico/calico/v3.24.5/manifests/tigera-operator.ya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raw.githubusercontent.com/projectcalico/calico/v3.24.5/manifests/tigera-operator.yaml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raw.githubusercontent.com/projectcalico/calico/v3.24.5/manifests/tigera-operator.ya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raw.githubusercontent.com/projectcalico/calico/v3.24.5/manifests/tigera-operator.ya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projectcalico/calico/v3.24.5/manifests/tigera-operator.ya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projectcalico/calico/v3.24.5/manifests/tigera-operator.ya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annel-io/flannel" TargetMode="External"/><Relationship Id="rId2" Type="http://schemas.openxmlformats.org/officeDocument/2006/relationships/hyperlink" Target="https://opensource.com/article/22/6/kubernetes-networking-fundamental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flannel-io/flanne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Config Master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2.3 Install Kubernetes Dashboard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7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2.3 Install Kubernetes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601"/>
            <a:ext cx="8854631" cy="17383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Kubernetes Dashboard (17:26/27:56)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we will brin up the Kubernetes Dashboard.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bring up the Kubernetes Dashboard before our nodes join the clusters.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First, We bring up the Kubernetes Dashboard on the master.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Then, let the nodes join the clusters.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12" name="Table 32">
            <a:extLst>
              <a:ext uri="{FF2B5EF4-FFF2-40B4-BE49-F238E27FC236}">
                <a16:creationId xmlns:a16="http://schemas.microsoft.com/office/drawing/2014/main" id="{269341A6-526C-25B9-CBCF-EE969157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58244"/>
              </p:ext>
            </p:extLst>
          </p:nvPr>
        </p:nvGraphicFramePr>
        <p:xfrm>
          <a:off x="172216" y="4132280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3E8FB9C-4CD4-E013-E2D7-EF3DE58F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671" y="49693"/>
            <a:ext cx="3771329" cy="14300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229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2.4 Setup Kubernetes on Master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7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Setup Kubernetes on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601"/>
            <a:ext cx="8854631" cy="18021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on Master (18:01/27:56)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So, let go to the master and run three commands below: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Initiate  Kubernetes Cluster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Install POD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3. Setup up the Kubernetes Dashboard.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12" name="Table 32">
            <a:extLst>
              <a:ext uri="{FF2B5EF4-FFF2-40B4-BE49-F238E27FC236}">
                <a16:creationId xmlns:a16="http://schemas.microsoft.com/office/drawing/2014/main" id="{269341A6-526C-25B9-CBCF-EE969157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41229"/>
              </p:ext>
            </p:extLst>
          </p:nvPr>
        </p:nvGraphicFramePr>
        <p:xfrm>
          <a:off x="285123" y="3249590"/>
          <a:ext cx="8827978" cy="238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17706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3E8FB9C-4CD4-E013-E2D7-EF3DE58F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671" y="49693"/>
            <a:ext cx="3771329" cy="14300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350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Setup Kubernetes on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601"/>
            <a:ext cx="8747796" cy="22423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on Master (18:14/27:56)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On Master: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kubeadm init --pod-network-cidr=&lt;&gt; --apiserver-advertise-address=&lt;ip-address-of-master&gt;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kubeadm init --pod-network-cidr=&lt;&gt; --apiserver-advertise-address =192.168.50.101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Any slave knode can come and join this IP-Address 192.168.50.101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7EFD13-E848-3D4E-8B24-02F85C41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31" y="4442674"/>
            <a:ext cx="6419850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32D9F6-EDF9-F40E-B047-B48E435F6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618081"/>
            <a:ext cx="4962525" cy="628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E876C6-FBAF-D096-8A0C-3D697EE10F80}"/>
              </a:ext>
            </a:extLst>
          </p:cNvPr>
          <p:cNvSpPr/>
          <p:nvPr/>
        </p:nvSpPr>
        <p:spPr>
          <a:xfrm>
            <a:off x="2590800" y="3721524"/>
            <a:ext cx="4861520" cy="23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3E24C6-626A-BFD7-FB14-941C38C0B1F1}"/>
              </a:ext>
            </a:extLst>
          </p:cNvPr>
          <p:cNvSpPr/>
          <p:nvPr/>
        </p:nvSpPr>
        <p:spPr>
          <a:xfrm>
            <a:off x="457200" y="2454260"/>
            <a:ext cx="8229600" cy="6832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C721CD-805E-B0B8-7C50-2986707CEC3E}"/>
              </a:ext>
            </a:extLst>
          </p:cNvPr>
          <p:cNvCxnSpPr>
            <a:stCxn id="13" idx="0"/>
            <a:endCxn id="16" idx="2"/>
          </p:cNvCxnSpPr>
          <p:nvPr/>
        </p:nvCxnSpPr>
        <p:spPr>
          <a:xfrm flipH="1" flipV="1">
            <a:off x="4572000" y="3137461"/>
            <a:ext cx="500063" cy="48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7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2.4 Setup Kubernetes on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601"/>
            <a:ext cx="8675788" cy="22423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on Master (18:45/27:56)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0070C0"/>
                </a:solidFill>
                <a:effectLst/>
                <a:hlinkClick r:id="rId2"/>
              </a:rPr>
              <a:t>https://www.cnblogs.com/apink/p/15176060.html</a:t>
            </a:r>
            <a:endParaRPr lang="en-US" sz="1800" dirty="0">
              <a:solidFill>
                <a:srgbClr val="0070C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For Calico network, we use CNI (Container Network Interface).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 we use Calico POD Network, we use 192.168.0.0/16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 we use Flannel CNI, we use 10.244.0.0/16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</a:t>
            </a:r>
            <a:r>
              <a:rPr lang="en-US" sz="1800" b="1" dirty="0">
                <a:solidFill>
                  <a:srgbClr val="C00000"/>
                </a:solidFill>
              </a:rPr>
              <a:t>sudo kubeadm init --pod-network-cidr=192.168.0.0/16 --apiserver-advertise-address=192.168.56.191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DDA3A0-9A8B-29C1-9601-FE65C585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6" y="3658093"/>
            <a:ext cx="7955708" cy="1007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559A14-49C0-0F85-3CCE-0022B5BE3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895011"/>
            <a:ext cx="6591300" cy="552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48956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2.5 Setup POD Network on Master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3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Setup POD Network on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601"/>
            <a:ext cx="8854631" cy="7302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Calico POD Network on Master (19:00/27:56)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setup Calico POD Network on Master.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graphicFrame>
        <p:nvGraphicFramePr>
          <p:cNvPr id="12" name="Table 32">
            <a:extLst>
              <a:ext uri="{FF2B5EF4-FFF2-40B4-BE49-F238E27FC236}">
                <a16:creationId xmlns:a16="http://schemas.microsoft.com/office/drawing/2014/main" id="{269341A6-526C-25B9-CBCF-EE969157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88178"/>
              </p:ext>
            </p:extLst>
          </p:nvPr>
        </p:nvGraphicFramePr>
        <p:xfrm>
          <a:off x="316022" y="3352834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69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Setup POD Network on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601"/>
            <a:ext cx="8675788" cy="19543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Calico POD Network on Master (19:30/27:56)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0070C0"/>
                </a:solidFill>
                <a:effectLst/>
                <a:hlinkClick r:id="rId2"/>
              </a:rPr>
              <a:t>https://www.cnblogs.com/apink/p/15176060.html</a:t>
            </a:r>
            <a:endParaRPr lang="en-US" sz="1800" dirty="0">
              <a:solidFill>
                <a:srgbClr val="0070C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need below three commands: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mkdir -p $HOME/.kube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cp -t /etc/kubernetes/admin.conf $HOME/.kube/config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chowm $(id -u) $(id -g) $HOME/.kube/config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682013-5316-BF56-0FA9-FFB98C408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192266"/>
            <a:ext cx="7097893" cy="32185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B4CD7D-7D9B-6752-5390-89D0AA6C1DE9}"/>
              </a:ext>
            </a:extLst>
          </p:cNvPr>
          <p:cNvSpPr/>
          <p:nvPr/>
        </p:nvSpPr>
        <p:spPr>
          <a:xfrm>
            <a:off x="1187624" y="4941168"/>
            <a:ext cx="3096344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Setup POD Network on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602"/>
            <a:ext cx="8675788" cy="15012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Calico POD Network on Master (19:45/27:56)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0070C0"/>
                </a:solidFill>
                <a:effectLst/>
                <a:hlinkClick r:id="rId2"/>
              </a:rPr>
              <a:t>https://www.cnblogs.com/apink/p/15176060.html</a:t>
            </a:r>
            <a:endParaRPr lang="en-US" sz="1800" dirty="0">
              <a:solidFill>
                <a:srgbClr val="0070C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need below three commands: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kubeadm join ….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6D28AC-BB4B-3F12-F1CB-875EA511D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66" y="2749738"/>
            <a:ext cx="7848600" cy="3657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508D58-C04B-8F58-1B94-E3E4F9692D4F}"/>
              </a:ext>
            </a:extLst>
          </p:cNvPr>
          <p:cNvSpPr/>
          <p:nvPr/>
        </p:nvSpPr>
        <p:spPr>
          <a:xfrm>
            <a:off x="457200" y="5805264"/>
            <a:ext cx="7859216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3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 Config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8"/>
            <a:ext cx="5808861" cy="22049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Install/Setup Kubernetes on Ubuntu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1800" dirty="0">
                <a:solidFill>
                  <a:srgbClr val="000000"/>
                </a:solidFill>
              </a:rPr>
              <a:t>installation includes the followings: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At Both Master and Slave Nodes: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five steps (1.1-1.5) to install Kubernetes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2. Master Node: </a:t>
            </a:r>
            <a:r>
              <a:rPr lang="en-US" sz="1800" dirty="0">
                <a:solidFill>
                  <a:srgbClr val="000000"/>
                </a:solidFill>
              </a:rPr>
              <a:t>three commands (2.1-2.3) to bring up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3. Slave Node:  one command (3.1) to join the cluster.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EBC6C-AF7C-D2A4-B932-AB9B9A4F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24079"/>
            <a:ext cx="2739142" cy="1394359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53522"/>
              </p:ext>
            </p:extLst>
          </p:nvPr>
        </p:nvGraphicFramePr>
        <p:xfrm>
          <a:off x="316022" y="3589679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43BEA3B-6559-568B-22F4-A1E829AD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509316"/>
            <a:ext cx="686752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2.5 Setup POD Network on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601"/>
            <a:ext cx="8675788" cy="29626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Calico POD Network on Master (22:00/27:56)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rgbClr val="0070C0"/>
                </a:solidFill>
                <a:effectLst/>
                <a:hlinkClick r:id="rId3"/>
              </a:rPr>
              <a:t>https://www.cnblogs.com/apink/p/15176060.html</a:t>
            </a:r>
            <a:endParaRPr lang="en-US" sz="1800" dirty="0">
              <a:solidFill>
                <a:srgbClr val="0070C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kubectl get pods -o wide --all-namespaces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This command is used to check all the computers are inside the same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“calixxxx” stands for “Calico POD Network”.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also see the apiserver, controller, dns, proxy, and scheduler.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These are the default deployments that we get.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default deployments are healthy if everything are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These are all running in kmaster (kubernetes master).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508D58-C04B-8F58-1B94-E3E4F9692D4F}"/>
              </a:ext>
            </a:extLst>
          </p:cNvPr>
          <p:cNvSpPr/>
          <p:nvPr/>
        </p:nvSpPr>
        <p:spPr>
          <a:xfrm>
            <a:off x="683569" y="5005702"/>
            <a:ext cx="792088" cy="1106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2.6 Setup Kubernetes Dashboard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Setup Kubernetes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601"/>
            <a:ext cx="8854631" cy="7302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Dashboard on Master (22:10/27:56)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setup Kubernetes Dashboard on Master.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graphicFrame>
        <p:nvGraphicFramePr>
          <p:cNvPr id="12" name="Table 32">
            <a:extLst>
              <a:ext uri="{FF2B5EF4-FFF2-40B4-BE49-F238E27FC236}">
                <a16:creationId xmlns:a16="http://schemas.microsoft.com/office/drawing/2014/main" id="{269341A6-526C-25B9-CBCF-EE969157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44258"/>
              </p:ext>
            </p:extLst>
          </p:nvPr>
        </p:nvGraphicFramePr>
        <p:xfrm>
          <a:off x="316022" y="2225684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610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Setup Kubernetes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601"/>
            <a:ext cx="8854631" cy="12342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Dashboard on Master (22:20/27:56)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 kubectl create -f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linkClick r:id="rId2"/>
              </a:rPr>
              <a:t>https://raw.githubusercontent.com/projectcalico/calico/v3.24.5/manifests/tigera-operator.yaml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9D1DD-28E3-CD72-04FF-46F605585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29" y="2482745"/>
            <a:ext cx="6372225" cy="3028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841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Setup Kubernetes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601"/>
            <a:ext cx="8854631" cy="1604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Dashboard on Master (22:30/27:56)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 kubectl create -f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linkClick r:id="rId2"/>
              </a:rPr>
              <a:t>https://raw.githubusercontent.com/projectcalico/calico/v3.24.5/manifests/tigera-operator.yaml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Copy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5C7BE4-ED28-24DB-A063-D51B8331B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3053880"/>
            <a:ext cx="7829550" cy="1276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82915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Setup Kubernetes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600"/>
            <a:ext cx="8854631" cy="19082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Dashboard on Master (22:45/27:56)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 kubectl create -f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linkClick r:id="rId2"/>
              </a:rPr>
              <a:t>https://raw.githubusercontent.com/projectcalico/calico/v3.24.5/manifests/tigera-operator.yaml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got one more POD which is deployed.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Last time, this was not there because I had not deployed dashboard.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81BCD-093D-D937-85BC-9C0AD777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454871"/>
            <a:ext cx="7153275" cy="263842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85892B-3E10-DF48-CA6B-BC06AB189976}"/>
              </a:ext>
            </a:extLst>
          </p:cNvPr>
          <p:cNvSpPr/>
          <p:nvPr/>
        </p:nvSpPr>
        <p:spPr>
          <a:xfrm>
            <a:off x="755576" y="5728171"/>
            <a:ext cx="7200800" cy="221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42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FAD09F-D4AA-3CCD-16BE-71BCC0485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60" y="3156687"/>
            <a:ext cx="6477000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Setup Kubernetes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600"/>
            <a:ext cx="8854631" cy="18823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Dashboard on Master (23:00/27:56)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 kubectl create -f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linkClick r:id="rId3"/>
              </a:rPr>
              <a:t>https://raw.githubusercontent.com/projectcalico/calico/v3.24.5/manifests/tigera-operator.yaml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enable the proxy and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the server at 127.0.0.1:8001</a:t>
            </a:r>
            <a:endParaRPr lang="en-US" sz="1800" dirty="0">
              <a:solidFill>
                <a:srgbClr val="0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85892B-3E10-DF48-CA6B-BC06AB189976}"/>
              </a:ext>
            </a:extLst>
          </p:cNvPr>
          <p:cNvSpPr/>
          <p:nvPr/>
        </p:nvSpPr>
        <p:spPr>
          <a:xfrm>
            <a:off x="2659360" y="4367875"/>
            <a:ext cx="3312368" cy="1608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17401D-CE09-3878-9047-4BFC41518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35" y="3966312"/>
            <a:ext cx="2447925" cy="600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1971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Setup Kubernetes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600"/>
            <a:ext cx="8854631" cy="2242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Dashboard on Master (23:30/27:56)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 kubectl create -f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linkClick r:id="rId2"/>
              </a:rPr>
              <a:t>https://raw.githubusercontent.com/projectcalico/calico/v3.24.5/manifests/tigera-operator.yaml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localhost:8001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the kubernetes server running there.</a:t>
            </a:r>
            <a:endParaRPr lang="en-US" sz="1800" dirty="0">
              <a:solidFill>
                <a:srgbClr val="0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E417E-3AB0-1F8D-F231-343798D1C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48974"/>
            <a:ext cx="2971800" cy="3609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389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Setup Kubernetes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600"/>
            <a:ext cx="8854631" cy="1882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Dashboard on Master (24:00/27:56)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 kubectl create -f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linkClick r:id="rId2"/>
              </a:rPr>
              <a:t>https://raw.githubusercontent.com/projectcalico/calico/v3.24.5/manifests/tigera-operator.yaml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Right now, I cannot login.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must create the service first.</a:t>
            </a:r>
            <a:endParaRPr lang="en-US" sz="1800" dirty="0">
              <a:solidFill>
                <a:srgbClr val="0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011E7C-30F2-B10B-FFB4-7A7C6531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356992"/>
            <a:ext cx="4819650" cy="1219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97843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Setup Kubernetes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599"/>
            <a:ext cx="8854631" cy="16372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Dashboard on Master (24:35/27:56)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 kubectl create -f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linkClick r:id="rId2"/>
              </a:rPr>
              <a:t>https://raw.githubusercontent.com/projectcalico/calico/v3.24.5/manifests/tigera-operator.yaml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add the cluster, proxy, with token.</a:t>
            </a:r>
            <a:endParaRPr lang="en-US" sz="1800" dirty="0">
              <a:solidFill>
                <a:srgbClr val="0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741BF-277D-5F63-3633-F59C78AA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86" y="3573016"/>
            <a:ext cx="6753225" cy="30575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3D5A81-4891-E132-1AAE-A8A47C8C1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913701"/>
            <a:ext cx="48672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5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Initiate Kubernetes Cluster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97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Setup Kubernetes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599"/>
            <a:ext cx="8854631" cy="16372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Dashboard on Master (24:46/27:56)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 kubectl create -f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linkClick r:id="rId2"/>
              </a:rPr>
              <a:t>https://raw.githubusercontent.com/projectcalico/calico/v3.24.5/manifests/tigera-operator.yaml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need to login with token.</a:t>
            </a:r>
            <a:endParaRPr lang="en-US" sz="1800" dirty="0">
              <a:solidFill>
                <a:srgbClr val="0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78B6AA-CA2F-5C21-C5BE-1B7A12D4C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6" y="2985603"/>
            <a:ext cx="5876925" cy="3343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6428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Setup Kubernetes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599"/>
            <a:ext cx="8854631" cy="16372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Dashboard on Master (24:54/27:56)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 kubectl create -f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linkClick r:id="rId2"/>
              </a:rPr>
              <a:t>https://raw.githubusercontent.com/projectcalico/calico/v3.24.5/manifests/tigera-operator.yaml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add token.</a:t>
            </a:r>
            <a:endParaRPr lang="en-US" sz="1800" dirty="0">
              <a:solidFill>
                <a:srgbClr val="0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D3CA9-A196-A1B5-4A22-2CD68180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73" y="3581426"/>
            <a:ext cx="6791325" cy="30289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26D19-CC7E-C3FA-6A9A-D3D73EAD1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65" y="2855485"/>
            <a:ext cx="8105775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6821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Setup Kubernetes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599"/>
            <a:ext cx="8854631" cy="14885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Dashboard on Master (24:54/27:56)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 kubectl create -f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linkClick r:id="rId2"/>
              </a:rPr>
              <a:t>https://raw.githubusercontent.com/projectcalico/calico/v3.24.5/manifests/tigera-operator.yaml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</a:t>
            </a:r>
            <a:r>
              <a:rPr lang="en-US" altLang="en-US" sz="1800" dirty="0">
                <a:solidFill>
                  <a:schemeClr val="tx1"/>
                </a:solidFill>
              </a:rPr>
              <a:t>copy the token and paste below.</a:t>
            </a:r>
            <a:endParaRPr lang="en-US" sz="1800" dirty="0">
              <a:solidFill>
                <a:srgbClr val="0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148542-4BBC-49B3-D4F6-62A817B0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920838"/>
            <a:ext cx="8096250" cy="2524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5CAE8-7217-028E-34A1-4F7302B05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563" y="3762220"/>
            <a:ext cx="4483274" cy="27766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EE019A-7698-7330-9466-C534C0A4BB31}"/>
              </a:ext>
            </a:extLst>
          </p:cNvPr>
          <p:cNvSpPr/>
          <p:nvPr/>
        </p:nvSpPr>
        <p:spPr>
          <a:xfrm>
            <a:off x="6012160" y="5589240"/>
            <a:ext cx="267464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58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6DD73D-0EEA-1C71-AC5D-5E396DED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1954"/>
            <a:ext cx="8029575" cy="3209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Setup Kubernetes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186599"/>
            <a:ext cx="8854631" cy="14885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Dashboard on Master (25:17/27:56)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 kubectl create -f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linkClick r:id="rId3"/>
              </a:rPr>
              <a:t>https://raw.githubusercontent.com/projectcalico/calico/v3.24.5/manifests/tigera-operator.yaml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save the token.</a:t>
            </a:r>
            <a:endParaRPr lang="en-US" sz="1800" dirty="0">
              <a:solidFill>
                <a:srgbClr val="0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E019A-7698-7330-9466-C534C0A4BB31}"/>
              </a:ext>
            </a:extLst>
          </p:cNvPr>
          <p:cNvSpPr/>
          <p:nvPr/>
        </p:nvSpPr>
        <p:spPr>
          <a:xfrm>
            <a:off x="3635896" y="4797152"/>
            <a:ext cx="1450504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63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6E78C5-DEB9-49DC-F795-244E03CC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0" y="3429000"/>
            <a:ext cx="8029575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2.6 Setup Kubernetes Dashboard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684" y="1205412"/>
            <a:ext cx="8854631" cy="22235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Setup Kubernetes Dashboard on Master (25:30/27:56)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 kubectl create -f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linkClick r:id="rId3"/>
              </a:rPr>
              <a:t>https://raw.githubusercontent.com/projectcalico/calico/v3.24.5/manifests/tigera-operator.yaml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Now, you can see our kubernetes cluster are setup.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dashboard and kubernetes server are deployed.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go the final part. We will connect the Kubernetes Server.</a:t>
            </a:r>
            <a:endParaRPr lang="en-US" sz="1800" dirty="0">
              <a:solidFill>
                <a:srgbClr val="0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57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Initiate Kubernetes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59"/>
            <a:ext cx="8541447" cy="47478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Initiate Kubernetes Cluster (16:07/27:56)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defined IP Addresses for both kmaster and knode1 in /etc/hosts of kmaster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# kmaster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192.168.1.3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# knode1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192.168.1.2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reboot the kmaster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defined IP address for both kmaster and knode1 in /etc/hosts of k node 1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# kmaster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192.168.1.3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# knode1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192.168.1.2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reboot the kmaster machine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A79F8-A1F9-F4BD-99AA-03B18822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12" y="1988840"/>
            <a:ext cx="3381375" cy="1933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7292FB-2F62-F1B4-8ECF-CAE4CEF5BD0D}"/>
              </a:ext>
            </a:extLst>
          </p:cNvPr>
          <p:cNvSpPr txBox="1"/>
          <p:nvPr/>
        </p:nvSpPr>
        <p:spPr>
          <a:xfrm>
            <a:off x="7289921" y="2309296"/>
            <a:ext cx="1530551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/etc/hosts on Kmaster machine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87A65-D159-6EFD-C19E-356BED4B0DF4}"/>
              </a:ext>
            </a:extLst>
          </p:cNvPr>
          <p:cNvSpPr/>
          <p:nvPr/>
        </p:nvSpPr>
        <p:spPr>
          <a:xfrm>
            <a:off x="4860032" y="2420888"/>
            <a:ext cx="216024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9275A-AC4E-30F6-770C-4FA7A0274B97}"/>
              </a:ext>
            </a:extLst>
          </p:cNvPr>
          <p:cNvSpPr/>
          <p:nvPr/>
        </p:nvSpPr>
        <p:spPr>
          <a:xfrm>
            <a:off x="457200" y="2297173"/>
            <a:ext cx="2386608" cy="12038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23F9EF-325B-67BD-4AC6-1E9B25A6A7DC}"/>
              </a:ext>
            </a:extLst>
          </p:cNvPr>
          <p:cNvCxnSpPr>
            <a:endCxn id="10" idx="1"/>
          </p:cNvCxnSpPr>
          <p:nvPr/>
        </p:nvCxnSpPr>
        <p:spPr>
          <a:xfrm flipV="1">
            <a:off x="2843808" y="2780928"/>
            <a:ext cx="20162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4E3706C-ABC2-EC77-730C-2130CD4692DB}"/>
              </a:ext>
            </a:extLst>
          </p:cNvPr>
          <p:cNvSpPr/>
          <p:nvPr/>
        </p:nvSpPr>
        <p:spPr>
          <a:xfrm>
            <a:off x="480233" y="4262093"/>
            <a:ext cx="2386608" cy="12038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214853-F1ED-1500-8A0D-502B1BE401C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866841" y="4864011"/>
            <a:ext cx="1849314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3C3BAB6-A1EA-5E88-7065-50873B341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100" y="4207582"/>
            <a:ext cx="3718198" cy="19774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99625D-B136-D0A5-FBD5-86C934E43F3B}"/>
              </a:ext>
            </a:extLst>
          </p:cNvPr>
          <p:cNvSpPr txBox="1"/>
          <p:nvPr/>
        </p:nvSpPr>
        <p:spPr>
          <a:xfrm>
            <a:off x="7007633" y="4864011"/>
            <a:ext cx="1530551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/etc/hosts on knode1 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CE05D1-57C7-513E-5A56-2B71F47575BA}"/>
              </a:ext>
            </a:extLst>
          </p:cNvPr>
          <p:cNvSpPr/>
          <p:nvPr/>
        </p:nvSpPr>
        <p:spPr>
          <a:xfrm>
            <a:off x="4716155" y="4864011"/>
            <a:ext cx="201697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Install Same Command for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59"/>
            <a:ext cx="5002711" cy="18104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Reboot Master and Slave Machine (16:53/27:56)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After we reboot both master and slave machine, we need to initiate kubernetes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…and then we need to install POD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9" name="Table 32">
            <a:extLst>
              <a:ext uri="{FF2B5EF4-FFF2-40B4-BE49-F238E27FC236}">
                <a16:creationId xmlns:a16="http://schemas.microsoft.com/office/drawing/2014/main" id="{2AD42DA7-A657-FBEE-CB5C-972049285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25329"/>
              </p:ext>
            </p:extLst>
          </p:nvPr>
        </p:nvGraphicFramePr>
        <p:xfrm>
          <a:off x="277415" y="4062152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C685C13-35B7-DCA2-E51D-209A069D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64" y="1360338"/>
            <a:ext cx="3203848" cy="11739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2960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2.2 Install POD Network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0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Install POD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58"/>
            <a:ext cx="8854631" cy="20365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POD Network (17:17/27:56)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Why do we need to install the POD network?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https://opensource.com/article/22/6/kubernetes-networking-fundamentals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3"/>
              </a:rPr>
              <a:t>https://github.com/flannel-io/flannel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Because all out containers inside a single PDS will have to communicate over a network.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POD is nothing but a network of containers.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12" name="Table 32">
            <a:extLst>
              <a:ext uri="{FF2B5EF4-FFF2-40B4-BE49-F238E27FC236}">
                <a16:creationId xmlns:a16="http://schemas.microsoft.com/office/drawing/2014/main" id="{269341A6-526C-25B9-CBCF-EE969157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32477"/>
              </p:ext>
            </p:extLst>
          </p:nvPr>
        </p:nvGraphicFramePr>
        <p:xfrm>
          <a:off x="333547" y="3573017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1D3C581-CD8D-FDAC-31D0-5E28C7F91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173" y="370213"/>
            <a:ext cx="3520827" cy="13913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9179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2.2 Install POD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3909" y="1390540"/>
            <a:ext cx="8827978" cy="22321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POD Network (17:17/27:56)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https://github.com/flannel-io/flannel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There are various containers network which we can use, such as, Calico CNI (Container Network Interface) POD network, Calico Flannel POD network, or Azure.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Please refer to Kubernetes document for entire list of POD network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Here, we will use Calico POD CNI (Container Network Interface) Network.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Calico POD Network is simple and straightforward.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E72475-4BED-6A8F-6EF2-D47D8649C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196" y="32779"/>
            <a:ext cx="3520827" cy="1391363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12" name="Table 32">
            <a:extLst>
              <a:ext uri="{FF2B5EF4-FFF2-40B4-BE49-F238E27FC236}">
                <a16:creationId xmlns:a16="http://schemas.microsoft.com/office/drawing/2014/main" id="{269341A6-526C-25B9-CBCF-EE969157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674697"/>
              </p:ext>
            </p:extLst>
          </p:nvPr>
        </p:nvGraphicFramePr>
        <p:xfrm>
          <a:off x="289045" y="3825408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47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1.1.2 Install Same Command for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3909" y="1390541"/>
            <a:ext cx="5182187" cy="1304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POD Network (17:17/27:56)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Here, we will use Calico POD Network.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Calico POD Network is simple and straightforward.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E72475-4BED-6A8F-6EF2-D47D8649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173" y="1303458"/>
            <a:ext cx="3520827" cy="1391363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12" name="Table 32">
            <a:extLst>
              <a:ext uri="{FF2B5EF4-FFF2-40B4-BE49-F238E27FC236}">
                <a16:creationId xmlns:a16="http://schemas.microsoft.com/office/drawing/2014/main" id="{269341A6-526C-25B9-CBCF-EE969157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85220"/>
              </p:ext>
            </p:extLst>
          </p:nvPr>
        </p:nvGraphicFramePr>
        <p:xfrm>
          <a:off x="267235" y="4132280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25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7746</TotalTime>
  <Words>2600</Words>
  <Application>Microsoft Office PowerPoint</Application>
  <PresentationFormat>On-screen Show (4:3)</PresentationFormat>
  <Paragraphs>378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Office 佈景主題</vt:lpstr>
      <vt:lpstr>2 Config Master</vt:lpstr>
      <vt:lpstr>2 Config Master</vt:lpstr>
      <vt:lpstr>2.1 Initiate Kubernetes Cluster</vt:lpstr>
      <vt:lpstr>2.1 Initiate Kubernetes Cluster</vt:lpstr>
      <vt:lpstr>2.1 Install Same Command for Salve </vt:lpstr>
      <vt:lpstr>2.2 Install POD Network</vt:lpstr>
      <vt:lpstr>2.2 Install POD Network</vt:lpstr>
      <vt:lpstr>2.2 Install POD Network</vt:lpstr>
      <vt:lpstr>1.1.2 Install Same Command for Salve </vt:lpstr>
      <vt:lpstr>2.3 Install Kubernetes Dashboard</vt:lpstr>
      <vt:lpstr>2.3 Install Kubernetes Dashboard</vt:lpstr>
      <vt:lpstr>2.4 Setup Kubernetes on Master</vt:lpstr>
      <vt:lpstr>2.4 Setup Kubernetes on Master</vt:lpstr>
      <vt:lpstr>2.4 Setup Kubernetes on Master</vt:lpstr>
      <vt:lpstr>2.4 Setup Kubernetes on Master</vt:lpstr>
      <vt:lpstr>2.5 Setup POD Network on Master</vt:lpstr>
      <vt:lpstr>2.5 Setup POD Network on Master</vt:lpstr>
      <vt:lpstr>2.5 Setup POD Network on Master</vt:lpstr>
      <vt:lpstr>2.5 Setup POD Network on Master</vt:lpstr>
      <vt:lpstr>2.5 Setup POD Network on Master</vt:lpstr>
      <vt:lpstr>2.6 Setup Kubernetes Dashboard</vt:lpstr>
      <vt:lpstr>2.6 Setup Kubernetes Dashboard</vt:lpstr>
      <vt:lpstr>2.6 Setup Kubernetes Dashboard</vt:lpstr>
      <vt:lpstr>2.6 Setup Kubernetes Dashboard</vt:lpstr>
      <vt:lpstr>2.6 Setup Kubernetes Dashboard</vt:lpstr>
      <vt:lpstr>2.6 Setup Kubernetes Dashboard</vt:lpstr>
      <vt:lpstr>2.6 Setup Kubernetes Dashboard</vt:lpstr>
      <vt:lpstr>2.6 Setup Kubernetes Dashboard</vt:lpstr>
      <vt:lpstr>2.6 Setup Kubernetes Dashboard</vt:lpstr>
      <vt:lpstr>2.6 Setup Kubernetes Dashboard</vt:lpstr>
      <vt:lpstr>2.6 Setup Kubernetes Dashboard</vt:lpstr>
      <vt:lpstr>2.6 Setup Kubernetes Dashboard</vt:lpstr>
      <vt:lpstr>2.6 Setup Kubernetes Dashboard</vt:lpstr>
      <vt:lpstr>2.6 Setup Kubernetes Dashboard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745</cp:revision>
  <dcterms:created xsi:type="dcterms:W3CDTF">2018-09-28T16:40:41Z</dcterms:created>
  <dcterms:modified xsi:type="dcterms:W3CDTF">2022-11-21T20:08:05Z</dcterms:modified>
</cp:coreProperties>
</file>