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8" d="100"/>
          <a:sy n="78" d="100"/>
        </p:scale>
        <p:origin x="73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Slave Connect the Kubernetes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04479D-5FD3-2D28-0AAD-D2A9B573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2" y="3403600"/>
            <a:ext cx="82010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80"/>
            <a:ext cx="8329141" cy="2060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Master: Verify the Join of Slave Node (26:51/27:56)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verify by the command line on the kmaster.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kubectl get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&gt;&gt; NAME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&gt;&gt; knode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F522C-B1A3-EA78-611B-7515A8402E19}"/>
              </a:ext>
            </a:extLst>
          </p:cNvPr>
          <p:cNvSpPr/>
          <p:nvPr/>
        </p:nvSpPr>
        <p:spPr>
          <a:xfrm>
            <a:off x="797557" y="5672054"/>
            <a:ext cx="2952328" cy="6842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9604"/>
            <a:ext cx="8329141" cy="13893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Master: Verify the Join of Slave Node (27:02/27:56)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about how to deploy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From here, we can deployment whatever we </a:t>
            </a:r>
            <a:r>
              <a:rPr lang="en-US" sz="1800" dirty="0">
                <a:solidFill>
                  <a:schemeClr val="tx1"/>
                </a:solidFill>
              </a:rPr>
              <a:t>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We can deploy very easy and very effectively from Dashboard or from CLI.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4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Slave Connect the Kubernetes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4512717" cy="12688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Slave Connect the Kubernetes Server (25:33/27:56)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are in the </a:t>
            </a:r>
            <a:r>
              <a:rPr lang="en-US" sz="1800" dirty="0">
                <a:solidFill>
                  <a:srgbClr val="000000"/>
                </a:solidFill>
              </a:rPr>
              <a:t>final part which Slave to connect the Kubernetes Server.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3032"/>
              </p:ext>
            </p:extLst>
          </p:nvPr>
        </p:nvGraphicFramePr>
        <p:xfrm>
          <a:off x="295197" y="3686664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0E3029B-AACE-5005-6901-1C94BEA3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26" y="1133023"/>
            <a:ext cx="3968874" cy="14656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Slave: Join the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Slave: Join the Cluster (25:43/27:56)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on the slave, we want to add the slave in, i.e., to join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2015"/>
              </p:ext>
            </p:extLst>
          </p:nvPr>
        </p:nvGraphicFramePr>
        <p:xfrm>
          <a:off x="316022" y="253453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Slave: Join the Cluster (25:52/27:56)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Below is the command to join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D51FD-2899-E8DB-C35C-44D90A43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04864"/>
            <a:ext cx="81724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51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980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Slave: Command to Join the Cluster (26:07/27:56)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sudo kubeadm join 192.168.x.xxx:6443 --token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xxxxx</a:t>
            </a:r>
            <a:r>
              <a:rPr lang="en-US" sz="1800" dirty="0">
                <a:solidFill>
                  <a:srgbClr val="000000"/>
                </a:solidFill>
              </a:rPr>
              <a:t> --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discovery-token-ca-cert-hash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xxxxxx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B44A6-62BA-463B-13C8-1BF41266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31" y="2450666"/>
            <a:ext cx="8048625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12CE14-632B-B99D-2472-0FD25D80639A}"/>
              </a:ext>
            </a:extLst>
          </p:cNvPr>
          <p:cNvSpPr/>
          <p:nvPr/>
        </p:nvSpPr>
        <p:spPr>
          <a:xfrm>
            <a:off x="827584" y="3501008"/>
            <a:ext cx="7632848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80"/>
            <a:ext cx="8329141" cy="1052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Master: Verify the Join of Slave Node (26:24/27:56)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on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get the details of the Nodes</a:t>
            </a: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90DC2-E935-7871-F229-28787EEE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92896"/>
            <a:ext cx="8001000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0F522C-B1A3-EA78-611B-7515A8402E19}"/>
              </a:ext>
            </a:extLst>
          </p:cNvPr>
          <p:cNvSpPr/>
          <p:nvPr/>
        </p:nvSpPr>
        <p:spPr>
          <a:xfrm>
            <a:off x="1123777" y="4221088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39742E-D53E-1D8B-6198-3800225A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" y="2439108"/>
            <a:ext cx="806767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80"/>
            <a:ext cx="8329141" cy="1052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Master: Verify the Join of Slave Node (26:30/27:56)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Earlier, we only have kmaster.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Node, we have both kmaster and knode.</a:t>
            </a: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F522C-B1A3-EA78-611B-7515A8402E19}"/>
              </a:ext>
            </a:extLst>
          </p:cNvPr>
          <p:cNvSpPr/>
          <p:nvPr/>
        </p:nvSpPr>
        <p:spPr>
          <a:xfrm>
            <a:off x="2483767" y="5096210"/>
            <a:ext cx="6120641" cy="537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EFCB49-BA15-AEA1-1563-0CC5A75D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14886"/>
            <a:ext cx="8020050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Slave: Join the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80"/>
            <a:ext cx="8329141" cy="69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Master: Verify the Join of Slave Node (26:38/27:56)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Wait for several seconds, the knode comes up.</a:t>
            </a: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F522C-B1A3-EA78-611B-7515A8402E19}"/>
              </a:ext>
            </a:extLst>
          </p:cNvPr>
          <p:cNvSpPr/>
          <p:nvPr/>
        </p:nvSpPr>
        <p:spPr>
          <a:xfrm>
            <a:off x="2506150" y="4767840"/>
            <a:ext cx="6120641" cy="537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619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 Slave Connect the Kubernetes Server</vt:lpstr>
      <vt:lpstr>3 Slave Connect the Kubernetes Server</vt:lpstr>
      <vt:lpstr>3.1 Slave: Join the Cluster</vt:lpstr>
      <vt:lpstr>3.1 Slave: Join the Cluster</vt:lpstr>
      <vt:lpstr>3.1 Slave: Join the Cluster</vt:lpstr>
      <vt:lpstr>3.1 Slave: Join the Cluster</vt:lpstr>
      <vt:lpstr>3.1 Slave: Join the Cluster</vt:lpstr>
      <vt:lpstr>3.1 Slave: Join the Cluster</vt:lpstr>
      <vt:lpstr>3.1 Slave: Join the Cluster</vt:lpstr>
      <vt:lpstr>3.1 Slave: Join the Cluster</vt:lpstr>
      <vt:lpstr>3.1 Slave: Join the Cluster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668</cp:revision>
  <dcterms:created xsi:type="dcterms:W3CDTF">2018-09-28T16:40:41Z</dcterms:created>
  <dcterms:modified xsi:type="dcterms:W3CDTF">2022-11-21T21:32:52Z</dcterms:modified>
</cp:coreProperties>
</file>