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81" r:id="rId4"/>
    <p:sldId id="280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6" autoAdjust="0"/>
    <p:restoredTop sz="96806" autoAdjust="0"/>
  </p:normalViewPr>
  <p:slideViewPr>
    <p:cSldViewPr>
      <p:cViewPr varScale="1">
        <p:scale>
          <a:sx n="55" d="100"/>
          <a:sy n="55" d="100"/>
        </p:scale>
        <p:origin x="111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Demo: pod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Demo: pod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074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Demo: pod (0:14/7:04)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creating a pod with Demo.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8106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https://www.youtube.com/watch?v=AAJ6FTqIVMY&amp;list=PL2We04F3Y_43dAehLMT5GxJhtk3mJtkl5&amp;index=8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8CA51-766B-F999-951F-5908CF58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98886"/>
            <a:ext cx="7562850" cy="2038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apiVersion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apiVersion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727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apiVersion (1:04/7:04)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first one is apiVersion.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is the Kubernetes API we are using to create the objects.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Depending on what we are trying to create, we must use the right API Version.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now, since we are working on pods, we will set apiVersion as V1.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https://www.youtube.com/watch?v=AAJ6FTqIVMY&amp;list=PL2We04F3Y_43dAehLMT5GxJhtk3mJtkl5&amp;index=8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27A7E0-6542-897C-4BAA-95A16813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27" y="3355892"/>
            <a:ext cx="7043647" cy="33342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CA3722-F219-72D6-86F2-476321BF2D4E}"/>
              </a:ext>
            </a:extLst>
          </p:cNvPr>
          <p:cNvSpPr/>
          <p:nvPr/>
        </p:nvSpPr>
        <p:spPr>
          <a:xfrm>
            <a:off x="7668344" y="4293096"/>
            <a:ext cx="1018456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8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145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8 Demo: pod</vt:lpstr>
      <vt:lpstr>8 Demo: pod</vt:lpstr>
      <vt:lpstr>7.1 apiVersion</vt:lpstr>
      <vt:lpstr>8.1 apiVersion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677</cp:revision>
  <dcterms:created xsi:type="dcterms:W3CDTF">2018-09-28T16:40:41Z</dcterms:created>
  <dcterms:modified xsi:type="dcterms:W3CDTF">2022-11-08T01:49:11Z</dcterms:modified>
</cp:coreProperties>
</file>