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97" r:id="rId4"/>
    <p:sldId id="267" r:id="rId5"/>
    <p:sldId id="289" r:id="rId6"/>
    <p:sldId id="269" r:id="rId7"/>
    <p:sldId id="288" r:id="rId8"/>
    <p:sldId id="290" r:id="rId9"/>
    <p:sldId id="270" r:id="rId10"/>
    <p:sldId id="291" r:id="rId11"/>
    <p:sldId id="29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4" r:id="rId21"/>
    <p:sldId id="293" r:id="rId22"/>
    <p:sldId id="279" r:id="rId23"/>
    <p:sldId id="280" r:id="rId24"/>
    <p:sldId id="298" r:id="rId25"/>
    <p:sldId id="296" r:id="rId26"/>
    <p:sldId id="295" r:id="rId27"/>
    <p:sldId id="281" r:id="rId28"/>
    <p:sldId id="282" r:id="rId29"/>
    <p:sldId id="283" r:id="rId30"/>
    <p:sldId id="284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9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olkstalk.com/2022/09/find-ip-address-of-virtualbox-vm-with-code-example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kubernetes.io/docs/setup/production-environment/tools/kubeadm/install-kubead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Initialize Hostname and IP Address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212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735C76-CA08-F532-9FB4-9F31F053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87" y="4972513"/>
            <a:ext cx="51625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“knode1”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1870720" y="5766502"/>
            <a:ext cx="720080" cy="323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230760" y="3284984"/>
            <a:ext cx="1621160" cy="248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1643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Knode1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https://www.folkstalk.com/2022/09/find-ip-address-of-virtualbox-vm-with-code-examples.html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Settings &gt; Networ</a:t>
            </a:r>
            <a:r>
              <a:rPr lang="en-US" sz="1800" dirty="0">
                <a:solidFill>
                  <a:srgbClr val="000000"/>
                </a:solidFill>
              </a:rPr>
              <a:t>k &gt; Wired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 address: 10.0.2.15.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10BB5-ED3C-3129-1CF4-80FBA251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129726"/>
            <a:ext cx="4843045" cy="32266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3"/>
            <a:ext cx="3987854" cy="40195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Ifconfig: </a:t>
            </a:r>
            <a:r>
              <a:rPr lang="en-US" sz="1800" b="1" dirty="0">
                <a:solidFill>
                  <a:srgbClr val="C00000"/>
                </a:solidFill>
              </a:rPr>
              <a:t>Guest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Virtual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ipconfig: internet protocol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br: Bridge Networking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enp0s3: Wired Ethernet Network PCI device in LAN.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Ipconfig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: Host Machine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Guest Virtual Machine (knode1) uses enp0s3 and IP 10.0.2.15 to communicate with Window Host machine which has IP address 192.168.1.2.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848486-BA4B-E0E7-A040-BB6BBDF2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68" y="-80003"/>
            <a:ext cx="3987854" cy="32565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866668" y="1790609"/>
            <a:ext cx="57275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4EDE67-ED32-150F-3DF7-34548495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29" y="3214054"/>
            <a:ext cx="4089345" cy="36004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A1A91C6-BCA4-0281-CF70-AD9D3462F3DF}"/>
              </a:ext>
            </a:extLst>
          </p:cNvPr>
          <p:cNvSpPr/>
          <p:nvPr/>
        </p:nvSpPr>
        <p:spPr>
          <a:xfrm>
            <a:off x="5439427" y="5517232"/>
            <a:ext cx="316502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570748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/etc/netplan/knode1.yaml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/etc/netplan/knode1.yaml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enp0s3: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[10.0.2.15/24]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  password: “Peter@@2”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/etc/netplan/knode1.yaml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301A9-ADD9-BA8F-D019-92D7E2AA8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78" y="1556792"/>
            <a:ext cx="28765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knode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10.0.2.15   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03399-FCDA-6320-31EE-58118BD8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37327"/>
            <a:ext cx="522922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080938" y="2155301"/>
            <a:ext cx="2787208" cy="529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enp0s3: IP Address 10.0.2.15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349D0-87E8-E0A0-2E22-BFA14C70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47" y="1571493"/>
            <a:ext cx="5771673" cy="4844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171190" y="6121509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171190" y="3362449"/>
            <a:ext cx="5577274" cy="404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056701" y="574358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136883" y="3028576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“knode1”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EF793-1A87-1CD0-BC60-0F8E9EF9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47" y="1571493"/>
            <a:ext cx="5771673" cy="4844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100159" y="610159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159493" y="3447314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100159" y="571082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159493" y="3170698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692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9425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EF41E-81FA-331C-03C6-B0889A68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140968"/>
            <a:ext cx="4600576" cy="33366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59"/>
            <a:ext cx="5218734" cy="44847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&gt; sudo apt remove docker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Get ca-certificate, url,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ca-certificates curl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Get docker official GPG key.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4. Setup docker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5. install docker engine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apt-get install docker-ce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6525"/>
            <a:ext cx="3780875" cy="3796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5076056" y="2539927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6086" y="1330617"/>
            <a:ext cx="5218734" cy="2170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Docker run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6. Run Docker “hello-world”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7. Verify Docker container is running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docker ps -a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6525"/>
            <a:ext cx="3780875" cy="3796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5076056" y="2539927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74EB4-F4DA-47A1-69DC-B0F201EE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036823"/>
            <a:ext cx="5392440" cy="8669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637581-62EE-1F9A-EF56-A4610A5223B6}"/>
              </a:ext>
            </a:extLst>
          </p:cNvPr>
          <p:cNvSpPr/>
          <p:nvPr/>
        </p:nvSpPr>
        <p:spPr>
          <a:xfrm>
            <a:off x="899592" y="4036822"/>
            <a:ext cx="5256584" cy="76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574A-0CCB-226F-E1F4-04A13DB0459C}"/>
              </a:ext>
            </a:extLst>
          </p:cNvPr>
          <p:cNvSpPr/>
          <p:nvPr/>
        </p:nvSpPr>
        <p:spPr>
          <a:xfrm>
            <a:off x="691728" y="2996952"/>
            <a:ext cx="15760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879F0-FD88-03F2-DC10-D630334F674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479736" y="3356992"/>
            <a:ext cx="2048148" cy="67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4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703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196752"/>
            <a:ext cx="5218735" cy="5256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https://kubernetes.io/docs/setup/production-environment/tools/kubeadm/install-kubeadm/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/etc/systemd/system/kubelet.service.d/10-kubeadm.conf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2796E7-B0B7-511F-1834-AC9C8147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20" y="4410675"/>
            <a:ext cx="4511275" cy="25836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065505" y="5343812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132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done the Master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We will use the same command for salve.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“knode” (Kubernetes master) into “knode” (kubernetes slave).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Assign different static IP address depending on the Slave machine.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7231"/>
              </p:ext>
            </p:extLst>
          </p:nvPr>
        </p:nvGraphicFramePr>
        <p:xfrm>
          <a:off x="154257" y="350100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5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done installation to </a:t>
            </a:r>
            <a:r>
              <a:rPr lang="en-US" sz="1800">
                <a:solidFill>
                  <a:srgbClr val="000000"/>
                </a:solidFill>
              </a:rPr>
              <a:t>install salve.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Your Repository: Slave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03964"/>
              </p:ext>
            </p:extLst>
          </p:nvPr>
        </p:nvGraphicFramePr>
        <p:xfrm>
          <a:off x="316022" y="191683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Turn Off Swap Space: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Turn Off Swap Space: Slave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513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5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2241</Words>
  <Application>Microsoft Office PowerPoint</Application>
  <PresentationFormat>On-screen Show (4:3)</PresentationFormat>
  <Paragraphs>349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1 Install on Both Master/Slave: Slave</vt:lpstr>
      <vt:lpstr>1 Install on Both Master/Slave: Slave</vt:lpstr>
      <vt:lpstr>1 Install on Both Master/Slave: Slave</vt:lpstr>
      <vt:lpstr>1.1 Update Your Repository: Slave</vt:lpstr>
      <vt:lpstr>1.1 Update Your Repository: Slave</vt:lpstr>
      <vt:lpstr>1.1 Update Your Repository: Slave</vt:lpstr>
      <vt:lpstr>1.2 Turn Off Swap Space: Slave</vt:lpstr>
      <vt:lpstr>1.2 Turn Off Swap Space: Slave</vt:lpstr>
      <vt:lpstr>1.2 Turn Off Swap Space: Slave</vt:lpstr>
      <vt:lpstr>1.3 Initialize Hostname and IP Address</vt:lpstr>
      <vt:lpstr>1.3 Initialize Hostname and IP Address</vt:lpstr>
      <vt:lpstr>1.3 Initialize Hostname and IP Address</vt:lpstr>
      <vt:lpstr>1.1.1 Install Both Master and Salve 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709</cp:revision>
  <dcterms:created xsi:type="dcterms:W3CDTF">2018-09-28T16:40:41Z</dcterms:created>
  <dcterms:modified xsi:type="dcterms:W3CDTF">2022-11-20T00:47:52Z</dcterms:modified>
</cp:coreProperties>
</file>