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67" r:id="rId4"/>
    <p:sldId id="289" r:id="rId5"/>
    <p:sldId id="269" r:id="rId6"/>
    <p:sldId id="288" r:id="rId7"/>
    <p:sldId id="290" r:id="rId8"/>
    <p:sldId id="270" r:id="rId9"/>
    <p:sldId id="291" r:id="rId10"/>
    <p:sldId id="292" r:id="rId11"/>
    <p:sldId id="271" r:id="rId12"/>
    <p:sldId id="272" r:id="rId13"/>
    <p:sldId id="297" r:id="rId14"/>
    <p:sldId id="298" r:id="rId15"/>
    <p:sldId id="299" r:id="rId16"/>
    <p:sldId id="300" r:id="rId17"/>
    <p:sldId id="274" r:id="rId18"/>
    <p:sldId id="275" r:id="rId19"/>
    <p:sldId id="276" r:id="rId20"/>
    <p:sldId id="302" r:id="rId21"/>
    <p:sldId id="277" r:id="rId22"/>
    <p:sldId id="278" r:id="rId23"/>
    <p:sldId id="294" r:id="rId24"/>
    <p:sldId id="293" r:id="rId25"/>
    <p:sldId id="279" r:id="rId26"/>
    <p:sldId id="280" r:id="rId27"/>
    <p:sldId id="296" r:id="rId28"/>
    <p:sldId id="295" r:id="rId29"/>
    <p:sldId id="281" r:id="rId30"/>
    <p:sldId id="282" r:id="rId31"/>
    <p:sldId id="283" r:id="rId32"/>
    <p:sldId id="284" r:id="rId33"/>
    <p:sldId id="259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9" d="100"/>
          <a:sy n="69" d="100"/>
        </p:scale>
        <p:origin x="1027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hyperlink" Target="https://lazyadmin.nl/home-network/home-network-diagra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Install on Both Master/Slave: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Initialize Hostname and IP Address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86212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C67966-4C71-0471-B5F8-A45CF895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5133497"/>
            <a:ext cx="336232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3155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/etc/hostname and prompt 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update the hostname, hosts file, and set a static IP Address.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update the hostname.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change the host name to “kmaster” which stand for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is display in the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want to display the new prompt, we must re-start the VM (or Linux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90895" y="226047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419872" y="6093295"/>
            <a:ext cx="1008112" cy="354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419872" y="2924944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923928" y="3284984"/>
            <a:ext cx="0" cy="280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2410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run the “ifconfig” command.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mkdir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cd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ifconfig &gt;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video's IP address is 192.168.56.101.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015501" y="3297543"/>
            <a:ext cx="1498277" cy="46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394EB-B6CA-3AAB-A7C3-9B553D50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0" y="4276566"/>
            <a:ext cx="3514866" cy="266125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flipH="1">
            <a:off x="3275856" y="3765595"/>
            <a:ext cx="488784" cy="17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275856" y="5363431"/>
            <a:ext cx="971128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663989" y="764704"/>
            <a:ext cx="1276163" cy="228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8" y="1353622"/>
            <a:ext cx="4529805" cy="50027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Check </a:t>
            </a:r>
            <a:r>
              <a:rPr lang="en-US" sz="1800" b="1" dirty="0">
                <a:solidFill>
                  <a:srgbClr val="C00000"/>
                </a:solidFill>
              </a:rPr>
              <a:t>kmaster IP-Address: ifconfig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ifconfig: Interface configuration for Linux. The ifconfig is used to find IP Address of My computer (kmaster).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br-5828e5c01a: Bridge Networking Interface Bridge is used in Layer 2 (data frame). ethernet address is 02:42:9d:e6:7f:d0. IP address is 192.168.49.1 is assigned.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enp4s0: Wired Ethernet Network PCI device. MAC address is 3c:52:82:36:e3:4d. No IP Address is assigned (since no Ethernet cable is connected).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wlps20: Wireless network PCI device for layer 3 (Network Layer). Ethernet address is 3c:95:09:7f:5f:05. </a:t>
            </a:r>
            <a:r>
              <a:rPr lang="en-US" sz="1800" b="1" dirty="0">
                <a:solidFill>
                  <a:srgbClr val="C00000"/>
                </a:solidFill>
              </a:rPr>
              <a:t>kmaster IP Address IP address is : 192.168.1.3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4B475-D643-2C33-7240-3F43B3A8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15" y="957888"/>
            <a:ext cx="4115296" cy="539846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935014" y="956556"/>
            <a:ext cx="2013250" cy="3970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8B24CB-A20B-3DE2-9F4A-2E2E164DC8C6}"/>
              </a:ext>
            </a:extLst>
          </p:cNvPr>
          <p:cNvSpPr/>
          <p:nvPr/>
        </p:nvSpPr>
        <p:spPr>
          <a:xfrm>
            <a:off x="4935014" y="3622311"/>
            <a:ext cx="1725217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E0F7B5-2891-1B9D-F25F-C40CF79E2F7D}"/>
              </a:ext>
            </a:extLst>
          </p:cNvPr>
          <p:cNvSpPr/>
          <p:nvPr/>
        </p:nvSpPr>
        <p:spPr>
          <a:xfrm>
            <a:off x="4922912" y="5352612"/>
            <a:ext cx="1809328" cy="547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0CEF9C1-D74B-BE1C-413E-BA15762F90AD}"/>
              </a:ext>
            </a:extLst>
          </p:cNvPr>
          <p:cNvSpPr/>
          <p:nvPr/>
        </p:nvSpPr>
        <p:spPr>
          <a:xfrm>
            <a:off x="4943623" y="734196"/>
            <a:ext cx="269326" cy="25153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65573FD-454C-5137-D306-C7DE413AFB82}"/>
              </a:ext>
            </a:extLst>
          </p:cNvPr>
          <p:cNvSpPr/>
          <p:nvPr/>
        </p:nvSpPr>
        <p:spPr>
          <a:xfrm>
            <a:off x="4964156" y="3381444"/>
            <a:ext cx="269326" cy="25153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E1732A7-1A04-41B9-AF1D-58F23BD7F16B}"/>
              </a:ext>
            </a:extLst>
          </p:cNvPr>
          <p:cNvSpPr/>
          <p:nvPr/>
        </p:nvSpPr>
        <p:spPr>
          <a:xfrm>
            <a:off x="4935014" y="5100409"/>
            <a:ext cx="269326" cy="251537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704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8" y="1353624"/>
            <a:ext cx="8387381" cy="3083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Check Who is Connected to My Computer (Kmaster): a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rp -a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arp (Address Resolution Protocol): arp is a layer 2 protocol map MAC address to IP Address. The arp is to find IP Address of other computers).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3. 192.168.1.2: Knode 1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Knode 2 IP Address: 192.168.0.17.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11. calib31feb6b616: Wired Ethernet address a2:62:8b:96:67:66. IP address is 10.1.189.0.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14.Gateway: Ethernet address is a0:04:60:3d:a1:d2. Wireless IP address is </a:t>
            </a:r>
            <a:r>
              <a:rPr lang="en-US" sz="1800" dirty="0">
                <a:solidFill>
                  <a:srgbClr val="C00000"/>
                </a:solidFill>
              </a:rPr>
              <a:t>192.168.1.1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AD6A1-5CE4-B9C8-F087-5097FCC7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4341232"/>
            <a:ext cx="4933528" cy="23262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887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8" y="1353624"/>
            <a:ext cx="4056557" cy="2075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Knode 1 (Window Machine): ipconfig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Since Windows and Oracle VirtualBox connected by PCI, we check windows IP Address only.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Kmaster and Knode 2 can only see the Gate way of 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Knode 1 IP Address: 192.168.1.1.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485F3-668F-FB52-9135-3E3EAD33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02" y="552229"/>
            <a:ext cx="4437599" cy="580412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C907B7-5A76-47F6-AD56-C6CAF63DDE6A}"/>
              </a:ext>
            </a:extLst>
          </p:cNvPr>
          <p:cNvSpPr/>
          <p:nvPr/>
        </p:nvSpPr>
        <p:spPr>
          <a:xfrm>
            <a:off x="4571999" y="5445224"/>
            <a:ext cx="3312369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95669A-4DB3-BFF8-58D1-41739AF50546}"/>
              </a:ext>
            </a:extLst>
          </p:cNvPr>
          <p:cNvSpPr/>
          <p:nvPr/>
        </p:nvSpPr>
        <p:spPr>
          <a:xfrm>
            <a:off x="611560" y="2564904"/>
            <a:ext cx="352839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8BFA3-E318-83E1-D52E-52E1BBEC154D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375756" y="3429000"/>
            <a:ext cx="2196243" cy="2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9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3408486" cy="27234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Knode 2 (Window Machine): ipconfig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Since Windows and Oracle VirtualBox connected by PCI, we check windows IP Address only.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i="0" dirty="0">
                <a:solidFill>
                  <a:schemeClr val="tx1"/>
                </a:solidFill>
                <a:effectLst/>
              </a:rPr>
              <a:t>Kmaster and Knode 1 can only see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 Knode 2 IP Address: 192.168.0.1.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i="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62EA42-ED58-A956-3817-A955D52D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10" y="400174"/>
            <a:ext cx="4968690" cy="59392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C907B7-5A76-47F6-AD56-C6CAF63DDE6A}"/>
              </a:ext>
            </a:extLst>
          </p:cNvPr>
          <p:cNvSpPr/>
          <p:nvPr/>
        </p:nvSpPr>
        <p:spPr>
          <a:xfrm>
            <a:off x="4355976" y="6093296"/>
            <a:ext cx="4176464" cy="2630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75A48F-8A23-F1A1-DA68-AD7164AF27F0}"/>
              </a:ext>
            </a:extLst>
          </p:cNvPr>
          <p:cNvSpPr/>
          <p:nvPr/>
        </p:nvSpPr>
        <p:spPr>
          <a:xfrm>
            <a:off x="611560" y="3140968"/>
            <a:ext cx="2952328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7CA898-CF99-42A6-49AF-96E05C4956B7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087724" y="4077072"/>
            <a:ext cx="2268252" cy="214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2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426732" cy="1228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Ubuntu 17.20 /etc/network/interface is changed to /etc/netplan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DA45-9D16-15DA-CE8C-34ED0B94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29" y="779372"/>
            <a:ext cx="32670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C4B9-2756-D224-E5F0-CC741D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8" y="2366969"/>
            <a:ext cx="39338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89C2903-0030-88A4-1903-B830D5BC0DA3}"/>
              </a:ext>
            </a:extLst>
          </p:cNvPr>
          <p:cNvSpPr/>
          <p:nvPr/>
        </p:nvSpPr>
        <p:spPr>
          <a:xfrm>
            <a:off x="6648810" y="2057774"/>
            <a:ext cx="463668" cy="309195"/>
          </a:xfrm>
          <a:prstGeom prst="down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3986572" cy="509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vi /etc/netplan/master.yaml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wifis: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wlp2s0: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dhcp4: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dhcp6: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addresses: [192.168.1.3/24]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access-point: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“network_ssid_name”: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password: “Peter@2”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version: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render: NetworkManager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netplan apply kmaster.yaml&gt;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DD6A0-F1C6-F3F5-7DF0-BD8958AE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84784"/>
            <a:ext cx="58959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8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2978460" cy="231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</a:t>
            </a:r>
            <a:r>
              <a:rPr lang="en-US" sz="1800" b="1" dirty="0">
                <a:solidFill>
                  <a:srgbClr val="C00000"/>
                </a:solidFill>
              </a:rPr>
              <a:t>hosts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New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192.168.1.3  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we re-start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C8B0-8003-7318-4A56-330FC82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320021"/>
            <a:ext cx="3068563" cy="667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83E5C-0D32-000F-782A-8D454D99AC93}"/>
              </a:ext>
            </a:extLst>
          </p:cNvPr>
          <p:cNvSpPr/>
          <p:nvPr/>
        </p:nvSpPr>
        <p:spPr>
          <a:xfrm>
            <a:off x="6012160" y="4077072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4513D-0B71-0CA4-CC56-FA670EFD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888" y="895771"/>
            <a:ext cx="6477000" cy="2524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6BD519-9DEB-1162-7C28-4862F111EFB0}"/>
              </a:ext>
            </a:extLst>
          </p:cNvPr>
          <p:cNvSpPr/>
          <p:nvPr/>
        </p:nvSpPr>
        <p:spPr>
          <a:xfrm>
            <a:off x="3663888" y="1379303"/>
            <a:ext cx="3384376" cy="649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 on Both Master/Slave: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69231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for Both Master and Slave: 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Review: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805"/>
              </p:ext>
            </p:extLst>
          </p:nvPr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3" y="1224079"/>
            <a:ext cx="8288426" cy="2348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rgbClr val="C00000"/>
                </a:solidFill>
              </a:rPr>
              <a:t>Cluster </a:t>
            </a:r>
            <a:r>
              <a:rPr lang="en-US" sz="1800" b="1" dirty="0">
                <a:solidFill>
                  <a:srgbClr val="C00000"/>
                </a:solidFill>
              </a:rPr>
              <a:t>with Two Networks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https://lazyadmin.nl/home-network/home-network-diagram/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1. N600 Wi-Fi Cable Modem Router (Model C3700): </a:t>
            </a:r>
            <a:r>
              <a:rPr lang="en-US" sz="1800" dirty="0">
                <a:solidFill>
                  <a:srgbClr val="000000"/>
                </a:solidFill>
              </a:rPr>
              <a:t>Coaxial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Cable to Ethernet and Wi-Fi internet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Cable Modem </a:t>
            </a:r>
            <a:r>
              <a:rPr lang="en-US" sz="1800" dirty="0">
                <a:solidFill>
                  <a:srgbClr val="000000"/>
                </a:solidFill>
              </a:rPr>
              <a:t>Router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Netgear96, password: sweetxxxxx774.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AC1750 Smart Wi-Fi Router (Model R6400):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Smart Router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Netgear49, password: happyxxxx772.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1026" name="Picture 2" descr="NETGEAR C3700-100NAS N600 Wi-Fi Cable Modem Router - Newegg.com">
            <a:extLst>
              <a:ext uri="{FF2B5EF4-FFF2-40B4-BE49-F238E27FC236}">
                <a16:creationId xmlns:a16="http://schemas.microsoft.com/office/drawing/2014/main" id="{44F5842B-E051-78CF-1E54-520828B7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20" y="4068774"/>
            <a:ext cx="1283890" cy="96167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1750 WiFi Router - R6400">
            <a:extLst>
              <a:ext uri="{FF2B5EF4-FFF2-40B4-BE49-F238E27FC236}">
                <a16:creationId xmlns:a16="http://schemas.microsoft.com/office/drawing/2014/main" id="{10BB3B51-B373-F5D5-40A0-846780AA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60" y="4296758"/>
            <a:ext cx="1401155" cy="96167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Logo Graphic by Acongraphic · Creative Fabrica">
            <a:extLst>
              <a:ext uri="{FF2B5EF4-FFF2-40B4-BE49-F238E27FC236}">
                <a16:creationId xmlns:a16="http://schemas.microsoft.com/office/drawing/2014/main" id="{CDE55C8D-C6A1-01D4-90D2-92966B34B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3" y="3788516"/>
            <a:ext cx="1283890" cy="85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finity-logo-1024x585 - Center for Volunteer &amp; Nonprofit Leadership">
            <a:extLst>
              <a:ext uri="{FF2B5EF4-FFF2-40B4-BE49-F238E27FC236}">
                <a16:creationId xmlns:a16="http://schemas.microsoft.com/office/drawing/2014/main" id="{B48AA378-3A91-ED02-19C4-A72B721E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2" y="4410510"/>
            <a:ext cx="1260129" cy="72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863CF3-4CCA-C079-967D-97543C91CAC3}"/>
              </a:ext>
            </a:extLst>
          </p:cNvPr>
          <p:cNvSpPr/>
          <p:nvPr/>
        </p:nvSpPr>
        <p:spPr>
          <a:xfrm>
            <a:off x="390644" y="3860411"/>
            <a:ext cx="1401155" cy="1378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3206E-AE13-DBF3-0969-F62499E45DBD}"/>
              </a:ext>
            </a:extLst>
          </p:cNvPr>
          <p:cNvSpPr txBox="1"/>
          <p:nvPr/>
        </p:nvSpPr>
        <p:spPr>
          <a:xfrm>
            <a:off x="1858597" y="4010400"/>
            <a:ext cx="639138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Coaxial cable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1E883E-7877-B6E9-C409-BDDDC27A12C8}"/>
              </a:ext>
            </a:extLst>
          </p:cNvPr>
          <p:cNvCxnSpPr>
            <a:cxnSpLocks/>
            <a:stCxn id="11" idx="3"/>
            <a:endCxn id="1026" idx="1"/>
          </p:cNvCxnSpPr>
          <p:nvPr/>
        </p:nvCxnSpPr>
        <p:spPr>
          <a:xfrm>
            <a:off x="1791799" y="4549613"/>
            <a:ext cx="1047821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758E84-F9B5-3383-DA1F-155542E84DD9}"/>
              </a:ext>
            </a:extLst>
          </p:cNvPr>
          <p:cNvSpPr txBox="1"/>
          <p:nvPr/>
        </p:nvSpPr>
        <p:spPr>
          <a:xfrm>
            <a:off x="2788000" y="3607324"/>
            <a:ext cx="140115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Netgear96</a:t>
            </a:r>
            <a:r>
              <a:rPr lang="en-US" sz="10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000" dirty="0"/>
              <a:t>Cable Modem Router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620901-8FE2-77AC-4894-2A8F6BBB3EC5}"/>
              </a:ext>
            </a:extLst>
          </p:cNvPr>
          <p:cNvSpPr txBox="1"/>
          <p:nvPr/>
        </p:nvSpPr>
        <p:spPr>
          <a:xfrm>
            <a:off x="4307482" y="3999308"/>
            <a:ext cx="877283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Ethernet </a:t>
            </a:r>
          </a:p>
          <a:p>
            <a:r>
              <a:rPr lang="en-US" sz="1000" dirty="0"/>
              <a:t>Wire</a:t>
            </a:r>
          </a:p>
        </p:txBody>
      </p:sp>
      <p:pic>
        <p:nvPicPr>
          <p:cNvPr id="1036" name="Picture 12" descr="Samsung UE24N4305 24´´ Full HD LED TV Black | Techinn">
            <a:extLst>
              <a:ext uri="{FF2B5EF4-FFF2-40B4-BE49-F238E27FC236}">
                <a16:creationId xmlns:a16="http://schemas.microsoft.com/office/drawing/2014/main" id="{DC4F17B1-8DF3-C158-D17F-C9160E2D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94" y="5549188"/>
            <a:ext cx="963850" cy="96385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A3E2B315-E250-958A-7290-E8ECC57B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53" y="5594904"/>
            <a:ext cx="1012300" cy="69478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WiFi? | Bobology.com">
            <a:extLst>
              <a:ext uri="{FF2B5EF4-FFF2-40B4-BE49-F238E27FC236}">
                <a16:creationId xmlns:a16="http://schemas.microsoft.com/office/drawing/2014/main" id="{4D9AB866-6CF1-EE22-524A-FB8E2F76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70" y="5043061"/>
            <a:ext cx="621717" cy="4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F8FE50-8C35-63A3-4DB4-050DCFE6AF33}"/>
              </a:ext>
            </a:extLst>
          </p:cNvPr>
          <p:cNvCxnSpPr>
            <a:cxnSpLocks/>
            <a:stCxn id="1028" idx="3"/>
            <a:endCxn id="1042" idx="1"/>
          </p:cNvCxnSpPr>
          <p:nvPr/>
        </p:nvCxnSpPr>
        <p:spPr>
          <a:xfrm flipV="1">
            <a:off x="6741315" y="3573017"/>
            <a:ext cx="810418" cy="1204580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3" name="Picture 14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0D4C9ADD-96F1-79C6-B56F-DC3290BA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60" y="5131796"/>
            <a:ext cx="1012300" cy="69478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sktop computer PC Stock Photo by ©scanrail 136793208">
            <a:extLst>
              <a:ext uri="{FF2B5EF4-FFF2-40B4-BE49-F238E27FC236}">
                <a16:creationId xmlns:a16="http://schemas.microsoft.com/office/drawing/2014/main" id="{41707957-85AB-EE3F-777F-11E3752F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3" y="3114662"/>
            <a:ext cx="1047669" cy="91671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7B64D43-E1E9-557E-1880-121A9CA2A52E}"/>
              </a:ext>
            </a:extLst>
          </p:cNvPr>
          <p:cNvSpPr txBox="1"/>
          <p:nvPr/>
        </p:nvSpPr>
        <p:spPr>
          <a:xfrm>
            <a:off x="4131553" y="6393974"/>
            <a:ext cx="1119077" cy="246221"/>
          </a:xfrm>
          <a:prstGeom prst="rect">
            <a:avLst/>
          </a:prstGeom>
          <a:solidFill>
            <a:srgbClr val="FFFF00"/>
          </a:solidFill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Laptop (</a:t>
            </a:r>
            <a:r>
              <a:rPr lang="en-US" sz="1000" b="1" dirty="0">
                <a:solidFill>
                  <a:srgbClr val="C00000"/>
                </a:solidFill>
              </a:rPr>
              <a:t>knode2</a:t>
            </a:r>
            <a:r>
              <a:rPr lang="en-US" sz="10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CA967A-E380-0793-6D2C-C77EFDF3880D}"/>
              </a:ext>
            </a:extLst>
          </p:cNvPr>
          <p:cNvSpPr txBox="1"/>
          <p:nvPr/>
        </p:nvSpPr>
        <p:spPr>
          <a:xfrm>
            <a:off x="2413525" y="6420502"/>
            <a:ext cx="140194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Samsung network TV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8FC8AA-FE5B-688F-8680-7CB13A8D3466}"/>
              </a:ext>
            </a:extLst>
          </p:cNvPr>
          <p:cNvSpPr txBox="1"/>
          <p:nvPr/>
        </p:nvSpPr>
        <p:spPr>
          <a:xfrm>
            <a:off x="2234394" y="5058381"/>
            <a:ext cx="67745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Ethernet Wire</a:t>
            </a:r>
          </a:p>
        </p:txBody>
      </p:sp>
      <p:pic>
        <p:nvPicPr>
          <p:cNvPr id="51" name="Picture 16" descr="What is WiFi? | Bobology.com">
            <a:extLst>
              <a:ext uri="{FF2B5EF4-FFF2-40B4-BE49-F238E27FC236}">
                <a16:creationId xmlns:a16="http://schemas.microsoft.com/office/drawing/2014/main" id="{746BB52A-BE00-1829-09A5-1A267129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66" y="3784240"/>
            <a:ext cx="57037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527FDF-94A7-CBE4-A051-2504246AB650}"/>
              </a:ext>
            </a:extLst>
          </p:cNvPr>
          <p:cNvCxnSpPr>
            <a:cxnSpLocks/>
            <a:endCxn id="1038" idx="0"/>
          </p:cNvCxnSpPr>
          <p:nvPr/>
        </p:nvCxnSpPr>
        <p:spPr>
          <a:xfrm>
            <a:off x="3815473" y="5030452"/>
            <a:ext cx="822230" cy="56445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28BBB89-EBB9-A8D6-0F03-0EBBA67B90E2}"/>
              </a:ext>
            </a:extLst>
          </p:cNvPr>
          <p:cNvSpPr txBox="1"/>
          <p:nvPr/>
        </p:nvSpPr>
        <p:spPr>
          <a:xfrm>
            <a:off x="5590023" y="3769650"/>
            <a:ext cx="877283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Netgear49</a:t>
            </a:r>
            <a:r>
              <a:rPr lang="en-US" sz="1000" dirty="0"/>
              <a:t>:</a:t>
            </a:r>
          </a:p>
          <a:p>
            <a:r>
              <a:rPr lang="en-US" sz="1000" dirty="0"/>
              <a:t>Smart Router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184C8F4-D08F-E78D-BAB4-AAF1F99AEA72}"/>
              </a:ext>
            </a:extLst>
          </p:cNvPr>
          <p:cNvCxnSpPr>
            <a:cxnSpLocks/>
            <a:stCxn id="1028" idx="3"/>
            <a:endCxn id="43" idx="1"/>
          </p:cNvCxnSpPr>
          <p:nvPr/>
        </p:nvCxnSpPr>
        <p:spPr>
          <a:xfrm>
            <a:off x="6741315" y="4777597"/>
            <a:ext cx="830845" cy="701594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F8FF365-BA01-29F3-198C-DE3B5DB833CD}"/>
              </a:ext>
            </a:extLst>
          </p:cNvPr>
          <p:cNvSpPr txBox="1"/>
          <p:nvPr/>
        </p:nvSpPr>
        <p:spPr>
          <a:xfrm>
            <a:off x="7518771" y="5868354"/>
            <a:ext cx="111907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Laptop (</a:t>
            </a:r>
            <a:r>
              <a:rPr lang="en-US" sz="1000" b="1" dirty="0">
                <a:solidFill>
                  <a:srgbClr val="C00000"/>
                </a:solidFill>
              </a:rPr>
              <a:t>knode1</a:t>
            </a:r>
            <a:r>
              <a:rPr lang="en-US" sz="1000" dirty="0"/>
              <a:t>)</a:t>
            </a:r>
          </a:p>
        </p:txBody>
      </p:sp>
      <p:pic>
        <p:nvPicPr>
          <p:cNvPr id="1035" name="Picture 16" descr="What is WiFi? | Bobology.com">
            <a:extLst>
              <a:ext uri="{FF2B5EF4-FFF2-40B4-BE49-F238E27FC236}">
                <a16:creationId xmlns:a16="http://schemas.microsoft.com/office/drawing/2014/main" id="{ECB907A1-465E-ED3E-7BEA-A2F6FCE0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77" y="5006319"/>
            <a:ext cx="57037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E28D3A41-BDBF-84BD-71FB-609DECAFDBFB}"/>
              </a:ext>
            </a:extLst>
          </p:cNvPr>
          <p:cNvSpPr txBox="1"/>
          <p:nvPr/>
        </p:nvSpPr>
        <p:spPr>
          <a:xfrm>
            <a:off x="7653849" y="4137388"/>
            <a:ext cx="91611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SVU Desktop </a:t>
            </a:r>
            <a:r>
              <a:rPr lang="en-US" sz="1000" dirty="0">
                <a:solidFill>
                  <a:srgbClr val="C00000"/>
                </a:solidFill>
              </a:rPr>
              <a:t>(</a:t>
            </a:r>
            <a:r>
              <a:rPr lang="en-US" sz="1000" b="1" dirty="0">
                <a:solidFill>
                  <a:srgbClr val="C00000"/>
                </a:solidFill>
              </a:rPr>
              <a:t>kmaster</a:t>
            </a:r>
            <a:r>
              <a:rPr lang="en-US" sz="1000" dirty="0"/>
              <a:t>)</a:t>
            </a:r>
          </a:p>
        </p:txBody>
      </p:sp>
      <p:cxnSp>
        <p:nvCxnSpPr>
          <p:cNvPr id="1055" name="Connector: Elbow 1054">
            <a:extLst>
              <a:ext uri="{FF2B5EF4-FFF2-40B4-BE49-F238E27FC236}">
                <a16:creationId xmlns:a16="http://schemas.microsoft.com/office/drawing/2014/main" id="{8EE42E38-83A6-1743-393F-8F2F331AD60A}"/>
              </a:ext>
            </a:extLst>
          </p:cNvPr>
          <p:cNvCxnSpPr>
            <a:stCxn id="1026" idx="2"/>
            <a:endCxn id="1036" idx="0"/>
          </p:cNvCxnSpPr>
          <p:nvPr/>
        </p:nvCxnSpPr>
        <p:spPr>
          <a:xfrm rot="5400000">
            <a:off x="3041674" y="5109297"/>
            <a:ext cx="518736" cy="361046"/>
          </a:xfrm>
          <a:prstGeom prst="bentConnector3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ABCC2DC9-4208-8B85-BC2C-0D33DF75E024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4123510" y="4549613"/>
            <a:ext cx="1216650" cy="22798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058493" cy="4844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Restart 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car re-started the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check </a:t>
            </a:r>
            <a:r>
              <a:rPr lang="en-US" sz="1800" b="1" dirty="0">
                <a:solidFill>
                  <a:srgbClr val="C00000"/>
                </a:solidFill>
              </a:rPr>
              <a:t>if my hostname and hosts have been updated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and hosts are updated each time we 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root@kmaster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&gt; 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wlp2s0: IP Address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see the hostname and IP-address keep the same as we specified.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995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3151436" cy="4484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the hostname and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verify: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The hostname to “kmaster” is successfully updated by /etc/hostname.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Verify IP-address by ifconfig command. As we can see the IP address is updated as we setup.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IP Address is good, and this is what we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get the same IP address each time we re-boot.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83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7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9425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8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1892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the OpenSSH Server (7:48/27:56)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openSSH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openssh-server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So, openSSH is installed right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42" y="0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CAF7D-86EB-608C-39A2-FB5A04C5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04" y="2918109"/>
            <a:ext cx="48958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568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Install OpenSSH Server and Docker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41247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Docker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Follow the docker link above to remove the old version of docker, update ubuntu, and install new docker, and verify with “hello-world”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 autoremove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-y docker-ce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136525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543424" y="2996952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1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OpenSSH Server and Docker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0703"/>
              </p:ext>
            </p:extLst>
          </p:nvPr>
        </p:nvGraphicFramePr>
        <p:xfrm>
          <a:off x="322073" y="2060848"/>
          <a:ext cx="8827978" cy="245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73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304058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52048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curl, download kubernetes, and install Kubernetes (9:26/27:56)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we install the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There are a few things that we must do, such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curl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kubernetes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apt-get update.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three major components in Kubernetes: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Install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–y kubelet kubeadm kubectl </a:t>
            </a:r>
            <a:r>
              <a:rPr lang="en-US" sz="1800" b="1" dirty="0">
                <a:solidFill>
                  <a:srgbClr val="C00000"/>
                </a:solidFill>
              </a:rPr>
              <a:t>--allow-change-held-packages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option “--allow-change-held-packages” is suggested from installation prompt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00575" y="3083828"/>
            <a:ext cx="4543425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3214-B4CA-7412-FD92-70F27D4DABC2}"/>
              </a:ext>
            </a:extLst>
          </p:cNvPr>
          <p:cNvSpPr/>
          <p:nvPr/>
        </p:nvSpPr>
        <p:spPr>
          <a:xfrm>
            <a:off x="4600575" y="4184378"/>
            <a:ext cx="4543425" cy="48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F51A1E-558C-94BE-5D33-1EDA8942ABD7}"/>
              </a:ext>
            </a:extLst>
          </p:cNvPr>
          <p:cNvSpPr/>
          <p:nvPr/>
        </p:nvSpPr>
        <p:spPr>
          <a:xfrm>
            <a:off x="4213298" y="3227844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0E3FC-8CA4-E2FB-8445-1DA0B40C9F1B}"/>
              </a:ext>
            </a:extLst>
          </p:cNvPr>
          <p:cNvSpPr/>
          <p:nvPr/>
        </p:nvSpPr>
        <p:spPr>
          <a:xfrm>
            <a:off x="4180297" y="4246171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20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Update Your Repository: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273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6" y="4119315"/>
            <a:ext cx="90868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09" y="79086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16909" y="3571066"/>
            <a:ext cx="3571825" cy="660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145353" y="5261725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1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1676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" y="3033670"/>
            <a:ext cx="7848872" cy="14480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258806" y="3983693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0AE755-7EA5-7B4D-CCD4-523D1D8E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07" y="4619277"/>
            <a:ext cx="8129618" cy="1797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6811B4-E124-CAAE-8078-04BC262EAAE1}"/>
              </a:ext>
            </a:extLst>
          </p:cNvPr>
          <p:cNvSpPr/>
          <p:nvPr/>
        </p:nvSpPr>
        <p:spPr>
          <a:xfrm>
            <a:off x="257234" y="5323691"/>
            <a:ext cx="36724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4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Install Kubeadm, Kubelet, and Kubectl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740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Finished Master and Slave (12:07/27:56)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have same installation for Master.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3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Your Repository: Master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39949"/>
              </p:ext>
            </p:extLst>
          </p:nvPr>
        </p:nvGraphicFramePr>
        <p:xfrm>
          <a:off x="322073" y="206084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74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Update Your Repository: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363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sudo su and apt-get update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log in as the su.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are going to execute the following command as the sudo 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do the update. This update my ubuntu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apt-get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05" y="136525"/>
            <a:ext cx="2353599" cy="51208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387DD-82DE-217E-3E5C-E2BA3E51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5914"/>
            <a:ext cx="9144000" cy="1655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4C853-46FF-4741-2FF2-74493D9063F3}"/>
              </a:ext>
            </a:extLst>
          </p:cNvPr>
          <p:cNvSpPr/>
          <p:nvPr/>
        </p:nvSpPr>
        <p:spPr>
          <a:xfrm>
            <a:off x="6876256" y="1124744"/>
            <a:ext cx="18105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Turn Off Swap Space: Master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4767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Turn Off Swap Space: Master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35139"/>
              </p:ext>
            </p:extLst>
          </p:nvPr>
        </p:nvGraphicFramePr>
        <p:xfrm>
          <a:off x="322073" y="2060848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5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A87F02-7C6C-78CE-72B6-8971814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882"/>
            <a:ext cx="66865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Turn Off Swap Space: Master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651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turn off my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command to turn off my swap space is “swapoff -a”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It should be turn off swap space immediately. If it take long time, then ^C and reboot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comment out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6256" y="170080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35015-8058-B24E-D0F0-1751595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50541"/>
            <a:ext cx="56673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457200" y="6153367"/>
            <a:ext cx="6686550" cy="304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Initialize Hostname and IP Address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7059</TotalTime>
  <Words>2390</Words>
  <Application>Microsoft Office PowerPoint</Application>
  <PresentationFormat>On-screen Show (4:3)</PresentationFormat>
  <Paragraphs>363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佈景主題</vt:lpstr>
      <vt:lpstr>1 Install on Both Master/Slave: Master</vt:lpstr>
      <vt:lpstr>1 Install on Both Master/Slave: Master</vt:lpstr>
      <vt:lpstr>1.1 Update Your Repository: Master</vt:lpstr>
      <vt:lpstr>1.1 Update Your Repository: Master</vt:lpstr>
      <vt:lpstr>1.1 Update Your Repository: Master</vt:lpstr>
      <vt:lpstr>1.2 Turn Off Swap Space: Master</vt:lpstr>
      <vt:lpstr>1.2 Turn Off Swap Space: Master</vt:lpstr>
      <vt:lpstr>1.2 Turn Off Swap Space: Master</vt:lpstr>
      <vt:lpstr>1.3 Initialize Hostname and IP Address</vt:lpstr>
      <vt:lpstr>1.3 Initialize Hostname and IP Address</vt:lpstr>
      <vt:lpstr>1.3 Initialize Hostname and IP Address</vt:lpstr>
      <vt:lpstr>1.1.1 Install Both Master and Salve 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1.3 Initialize Hostname and IP Address</vt:lpstr>
      <vt:lpstr>1.4 Install OpenSSH Server and Docker </vt:lpstr>
      <vt:lpstr>1.4 Install OpenSSH Server and Docker </vt:lpstr>
      <vt:lpstr>1.4 Install OpenSSH Server and Docker </vt:lpstr>
      <vt:lpstr>1.4 Install OpenSSH Server and Docker 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1.5 Install Kubeadm, Kubelet, and Kubectl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707</cp:revision>
  <dcterms:created xsi:type="dcterms:W3CDTF">2018-09-28T16:40:41Z</dcterms:created>
  <dcterms:modified xsi:type="dcterms:W3CDTF">2022-11-17T19:14:51Z</dcterms:modified>
</cp:coreProperties>
</file>