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97" r:id="rId4"/>
    <p:sldId id="267" r:id="rId5"/>
    <p:sldId id="289" r:id="rId6"/>
    <p:sldId id="269" r:id="rId7"/>
    <p:sldId id="288" r:id="rId8"/>
    <p:sldId id="290" r:id="rId9"/>
    <p:sldId id="270" r:id="rId10"/>
    <p:sldId id="291" r:id="rId11"/>
    <p:sldId id="29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4" r:id="rId21"/>
    <p:sldId id="293" r:id="rId22"/>
    <p:sldId id="279" r:id="rId23"/>
    <p:sldId id="280" r:id="rId24"/>
    <p:sldId id="296" r:id="rId25"/>
    <p:sldId id="295" r:id="rId26"/>
    <p:sldId id="281" r:id="rId27"/>
    <p:sldId id="282" r:id="rId28"/>
    <p:sldId id="283" r:id="rId29"/>
    <p:sldId id="284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9" d="100"/>
          <a:sy n="69" d="100"/>
        </p:scale>
        <p:origin x="102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F5D126-752F-A1E6-1167-DD7996E1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43" y="6074018"/>
            <a:ext cx="2228850" cy="323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“knode”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563888" y="6093295"/>
            <a:ext cx="720080" cy="323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86409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851920" y="3284984"/>
            <a:ext cx="72008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EEC0B-CD04-3489-F631-072F2962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19" y="3821217"/>
            <a:ext cx="4947642" cy="37253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192.168.49.1.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323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591780" y="3621440"/>
            <a:ext cx="1172860" cy="37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1979712" y="3992942"/>
            <a:ext cx="1224135" cy="156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5002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wlp: Wireless network PCI device for 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two IP-addresses: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br-xxx bridge: 192.168.49.1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wlpxxx wireless PCI: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Bridge is used in Layer 2 (data frame). enp/wlp are used in layer 3 router. All IPs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use wlpxxx: 192.168.1.3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DE8F5-8CA6-4F8B-C1CD-252BDA7C6192}"/>
              </a:ext>
            </a:extLst>
          </p:cNvPr>
          <p:cNvSpPr/>
          <p:nvPr/>
        </p:nvSpPr>
        <p:spPr>
          <a:xfrm>
            <a:off x="618629" y="2653344"/>
            <a:ext cx="331753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E8702-E4E6-9F35-510C-21114C4E5F4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950382" y="1516989"/>
            <a:ext cx="3350457" cy="128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287273" y="3573016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0E674-353C-B3F7-AB24-B259BCB0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73" y="1281306"/>
            <a:ext cx="6486525" cy="482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 flipV="1">
            <a:off x="4300839" y="1392634"/>
            <a:ext cx="271161" cy="2487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</a:t>
            </a:r>
            <a:r>
              <a:rPr lang="en-US" sz="1800" dirty="0" err="1">
                <a:solidFill>
                  <a:srgbClr val="000000"/>
                </a:solidFill>
              </a:rPr>
              <a:t>knode.yaml</a:t>
            </a:r>
            <a:r>
              <a:rPr lang="en-US" sz="1800" dirty="0">
                <a:solidFill>
                  <a:srgbClr val="000000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</a:t>
            </a:r>
            <a:r>
              <a:rPr lang="en-US" sz="1800" dirty="0" err="1">
                <a:solidFill>
                  <a:srgbClr val="000000"/>
                </a:solidFill>
              </a:rPr>
              <a:t>root@knode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“knode”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132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done the Master installation.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We will use the same command for salve.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change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“knode” (Kubernetes master) into “knode” (kubernetes slave).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Assign different static IP address depending on the Slave machine.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7231"/>
              </p:ext>
            </p:extLst>
          </p:nvPr>
        </p:nvGraphicFramePr>
        <p:xfrm>
          <a:off x="154257" y="350100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5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03964"/>
              </p:ext>
            </p:extLst>
          </p:nvPr>
        </p:nvGraphicFramePr>
        <p:xfrm>
          <a:off x="316022" y="191683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Slave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6772</TotalTime>
  <Words>2155</Words>
  <Application>Microsoft Office PowerPoint</Application>
  <PresentationFormat>On-screen Show (4:3)</PresentationFormat>
  <Paragraphs>342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1 Install on Both Master/Slave: Slave</vt:lpstr>
      <vt:lpstr>1 Install on Both Master/Slave: Slave</vt:lpstr>
      <vt:lpstr>1 Install on Both Master/Slave: Slave</vt:lpstr>
      <vt:lpstr>1.1 Update Your Repository: Slave</vt:lpstr>
      <vt:lpstr>1.1 Update Your Repository: Slave</vt:lpstr>
      <vt:lpstr>1.1 Update Your Repository: Slave</vt:lpstr>
      <vt:lpstr>1.2 Turn Off Swap Space: Slave</vt:lpstr>
      <vt:lpstr>1.2 Turn Off Swap Space: Slave</vt:lpstr>
      <vt:lpstr>1.2 Turn Off Swap Space: Slave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671</cp:revision>
  <dcterms:created xsi:type="dcterms:W3CDTF">2018-09-28T16:40:41Z</dcterms:created>
  <dcterms:modified xsi:type="dcterms:W3CDTF">2022-11-16T21:30:39Z</dcterms:modified>
</cp:coreProperties>
</file>