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0" r:id="rId4"/>
    <p:sldId id="261" r:id="rId5"/>
    <p:sldId id="264" r:id="rId6"/>
    <p:sldId id="262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9" r:id="rId3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9" d="100"/>
          <a:sy n="69" d="100"/>
        </p:scale>
        <p:origin x="1027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netplan.io/example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Install/Setup Kubernetes on Ubuntu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23489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1.1.1 Install for Both Master and Slave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have the two machines master </a:t>
            </a:r>
            <a:r>
              <a:rPr lang="en-US" sz="1800" dirty="0">
                <a:solidFill>
                  <a:srgbClr val="000000"/>
                </a:solidFill>
              </a:rPr>
              <a:t>and the slave in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master must have at least 2GB of RAM and 2-core CPUs.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slave must have at least 2GB RAM and 1-core CPU.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basic </a:t>
            </a:r>
            <a:r>
              <a:rPr lang="en-US" sz="1800" dirty="0">
                <a:solidFill>
                  <a:srgbClr val="000000"/>
                </a:solidFill>
              </a:rPr>
              <a:t>requirements for the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ping &lt;ipv4-address&gt;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ping6 -I &lt;interface&gt; &lt;ipv6-address&gt; (Same machine OK. For different machine NG)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99805"/>
              </p:ext>
            </p:extLst>
          </p:nvPr>
        </p:nvGraphicFramePr>
        <p:xfrm>
          <a:off x="316022" y="3933056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2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3634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sudo su and apt-get update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log in as the su.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are going to execute the following command as the sudo  user.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do the update. This update my ubuntu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&gt; apt-get update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05" y="136525"/>
            <a:ext cx="2353599" cy="512080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3387DD-82DE-217E-3E5C-E2BA3E51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945914"/>
            <a:ext cx="9144000" cy="165537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A4C853-46FF-4741-2FF2-74493D9063F3}"/>
              </a:ext>
            </a:extLst>
          </p:cNvPr>
          <p:cNvSpPr/>
          <p:nvPr/>
        </p:nvSpPr>
        <p:spPr>
          <a:xfrm>
            <a:off x="6876256" y="1124744"/>
            <a:ext cx="1810544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9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6A87F02-7C6C-78CE-72B6-897181441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52882"/>
            <a:ext cx="6686550" cy="23050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5"/>
            <a:ext cx="6416218" cy="2651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s</a:t>
            </a:r>
            <a:r>
              <a:rPr lang="en-US" sz="1800" b="1" i="0" dirty="0">
                <a:solidFill>
                  <a:srgbClr val="C00000"/>
                </a:solidFill>
                <a:effectLst/>
              </a:rPr>
              <a:t>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turn off my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command to turn off my swap space is “swapoff -a”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–a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It should be turn off swap space immediately. If it take long time, then ^C and reboot your system.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comment out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6256" y="1700808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35015-8058-B24E-D0F0-17515956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250541"/>
            <a:ext cx="5667375" cy="16573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457200" y="6153367"/>
            <a:ext cx="6686550" cy="3045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6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C67966-4C71-0471-B5F8-A45CF895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5133497"/>
            <a:ext cx="3362325" cy="1314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31554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/etc/hostname and prompt 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update the hostname, hosts file, and set a static IP Address.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Let’s update the hostname.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change the host name to “kmaster” which stand for Kubernetes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is display in the prompt.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 we want to display the new prompt, we must re-start the VM (or Linux system).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90895" y="2260476"/>
            <a:ext cx="1440160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419872" y="6093295"/>
            <a:ext cx="1008112" cy="3546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419872" y="2924944"/>
            <a:ext cx="100811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923928" y="3284984"/>
            <a:ext cx="0" cy="280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7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4"/>
            <a:ext cx="6416218" cy="241043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Next, we run the “ifconfig” command.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mkdir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cd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ifconfig &gt;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ifconfig.txt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video's IP address is 192.168.56.101.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3015501" y="3297543"/>
            <a:ext cx="1498277" cy="4680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394EB-B6CA-3AAB-A7C3-9B553D50A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20" y="4276566"/>
            <a:ext cx="3514866" cy="2661256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flipH="1">
            <a:off x="3275856" y="3765595"/>
            <a:ext cx="488784" cy="17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FFC5B-638C-DAEC-E395-ED9A147222EC}"/>
              </a:ext>
            </a:extLst>
          </p:cNvPr>
          <p:cNvSpPr/>
          <p:nvPr/>
        </p:nvSpPr>
        <p:spPr>
          <a:xfrm>
            <a:off x="3275856" y="5363431"/>
            <a:ext cx="971128" cy="3600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663989" y="764704"/>
            <a:ext cx="1276163" cy="228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9419" y="1353623"/>
            <a:ext cx="3987854" cy="50027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ifconfig: Interface configuration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ipconfig: internet protocol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br: Bridge Networking Interface.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enp: Wired Ethernet Network PCI device in LAN.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wlp: Wireless network PCI device for  Linux.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two IP-addresses: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br-xxx bridge: 192.168.49.1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wlpxxx wireless PCI: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Bridge is used in Layer 2 (data frame). enp/wlp are used in layer 3 router. All IPs can be 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use wlpxxx: 192.168.1.3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38CFF-92BF-20F3-BE3C-D5C34021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0"/>
            <a:ext cx="2276475" cy="4953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789FE7-8825-D061-D67D-521C29C38C54}"/>
              </a:ext>
            </a:extLst>
          </p:cNvPr>
          <p:cNvSpPr/>
          <p:nvPr/>
        </p:nvSpPr>
        <p:spPr>
          <a:xfrm>
            <a:off x="6879776" y="2755950"/>
            <a:ext cx="1440160" cy="8170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87C14-56EC-2D29-316F-74196CB480FC}"/>
              </a:ext>
            </a:extLst>
          </p:cNvPr>
          <p:cNvSpPr/>
          <p:nvPr/>
        </p:nvSpPr>
        <p:spPr>
          <a:xfrm>
            <a:off x="558815" y="3606871"/>
            <a:ext cx="589392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8A760A-96CF-7B10-59B6-19CB9709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49" y="398713"/>
            <a:ext cx="4752975" cy="62769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427C4-85E9-49FB-6BF4-642695EBD16E}"/>
              </a:ext>
            </a:extLst>
          </p:cNvPr>
          <p:cNvSpPr/>
          <p:nvPr/>
        </p:nvSpPr>
        <p:spPr>
          <a:xfrm>
            <a:off x="4339149" y="703755"/>
            <a:ext cx="572759" cy="2175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E0F7B5-2891-1B9D-F25F-C40CF79E2F7D}"/>
              </a:ext>
            </a:extLst>
          </p:cNvPr>
          <p:cNvSpPr/>
          <p:nvPr/>
        </p:nvSpPr>
        <p:spPr>
          <a:xfrm>
            <a:off x="4287273" y="5651107"/>
            <a:ext cx="572760" cy="27046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BB76E8-7E8B-A028-8E6C-1E90EDFEEFEC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1148207" y="3756070"/>
            <a:ext cx="3139066" cy="203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DE8F5-8CA6-4F8B-C1CD-252BDA7C6192}"/>
              </a:ext>
            </a:extLst>
          </p:cNvPr>
          <p:cNvSpPr/>
          <p:nvPr/>
        </p:nvSpPr>
        <p:spPr>
          <a:xfrm>
            <a:off x="618629" y="2653344"/>
            <a:ext cx="331753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E8702-E4E6-9F35-510C-21114C4E5F42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950382" y="812512"/>
            <a:ext cx="3388767" cy="199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08B24CB-A20B-3DE2-9F4A-2E2E164DC8C6}"/>
              </a:ext>
            </a:extLst>
          </p:cNvPr>
          <p:cNvSpPr/>
          <p:nvPr/>
        </p:nvSpPr>
        <p:spPr>
          <a:xfrm>
            <a:off x="4287273" y="3573016"/>
            <a:ext cx="572759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F34A6-2BEB-0A47-A648-3638D8624011}"/>
              </a:ext>
            </a:extLst>
          </p:cNvPr>
          <p:cNvSpPr/>
          <p:nvPr/>
        </p:nvSpPr>
        <p:spPr>
          <a:xfrm>
            <a:off x="635185" y="3015284"/>
            <a:ext cx="540404" cy="2983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EEC5DF-C153-72B1-7352-A7FCCD9ABF14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1175589" y="3164483"/>
            <a:ext cx="3111684" cy="58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94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5426732" cy="122872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After Ubuntu 17.20 /etc/network/interface is changed to /etc/netplan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DA45-9D16-15DA-CE8C-34ED0B948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529" y="779372"/>
            <a:ext cx="3267075" cy="12287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D4C4B9-2756-D224-E5F0-CC741DB6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8" y="2366969"/>
            <a:ext cx="3933825" cy="4038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89C2903-0030-88A4-1903-B830D5BC0DA3}"/>
              </a:ext>
            </a:extLst>
          </p:cNvPr>
          <p:cNvSpPr/>
          <p:nvPr/>
        </p:nvSpPr>
        <p:spPr>
          <a:xfrm>
            <a:off x="6648810" y="2057774"/>
            <a:ext cx="463668" cy="309195"/>
          </a:xfrm>
          <a:prstGeom prst="downArrow">
            <a:avLst/>
          </a:prstGeom>
          <a:solidFill>
            <a:srgbClr val="00B0F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3986572" cy="509357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/etc/network/interface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https://netplan.io/examples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vi /etc/netplan/master.yaml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network: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wifis: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wlp2s0: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dhcp4: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dhcp6: yes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addresses: [192.168.1.3/24]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access-point: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“network_ssid_name”: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          password: “Peter@2”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version: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  render: NetworkManager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netplan apply kmaster.yaml&gt;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DD6A0-F1C6-F3F5-7DF0-BD8958AE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484784"/>
            <a:ext cx="5895975" cy="2695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9948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7396" y="1262771"/>
            <a:ext cx="2978460" cy="23102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/etc/</a:t>
            </a:r>
            <a:r>
              <a:rPr lang="en-US" sz="1800" b="1" dirty="0">
                <a:solidFill>
                  <a:srgbClr val="C00000"/>
                </a:solidFill>
              </a:rPr>
              <a:t>hosts</a:t>
            </a:r>
            <a:endParaRPr lang="en-US" sz="1800" b="1" i="0" dirty="0">
              <a:solidFill>
                <a:srgbClr val="C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# New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192.168.1.3   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Then, we re-start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DC8B0-8003-7318-4A56-330FC82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-320021"/>
            <a:ext cx="3068563" cy="6676371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D83E5C-0D32-000F-782A-8D454D99AC93}"/>
              </a:ext>
            </a:extLst>
          </p:cNvPr>
          <p:cNvSpPr/>
          <p:nvPr/>
        </p:nvSpPr>
        <p:spPr>
          <a:xfrm>
            <a:off x="6012160" y="4077072"/>
            <a:ext cx="2016224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14513D-0B71-0CA4-CC56-FA670EFD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888" y="895771"/>
            <a:ext cx="6477000" cy="2524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26BD519-9DEB-1162-7C28-4862F111EFB0}"/>
              </a:ext>
            </a:extLst>
          </p:cNvPr>
          <p:cNvSpPr/>
          <p:nvPr/>
        </p:nvSpPr>
        <p:spPr>
          <a:xfrm>
            <a:off x="3663888" y="1379303"/>
            <a:ext cx="3384376" cy="6499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 Install/Setup Kubernetes on Ubuntu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8"/>
            <a:ext cx="5808861" cy="220492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chemeClr val="tx1"/>
                </a:solidFill>
                <a:effectLst/>
              </a:rPr>
              <a:t>Install/Setup Kubernetes on Ubuntu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1800" dirty="0">
                <a:solidFill>
                  <a:srgbClr val="000000"/>
                </a:solidFill>
              </a:rPr>
              <a:t>installation includes the followings:</a:t>
            </a:r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At Both Master and Slave Nodes: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five steps (1.1-1.5) to install Kubernetes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2. Master Node: </a:t>
            </a:r>
            <a:r>
              <a:rPr lang="en-US" sz="1800" dirty="0">
                <a:solidFill>
                  <a:srgbClr val="000000"/>
                </a:solidFill>
              </a:rPr>
              <a:t>three commands (2.1-2.3) to bring up the cluster.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3. Slave Node:  one command (3.1) to join the cluster.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EBC6C-AF7C-D2A4-B932-AB9B9A4F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24079"/>
            <a:ext cx="2739142" cy="1394359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53522"/>
              </p:ext>
            </p:extLst>
          </p:nvPr>
        </p:nvGraphicFramePr>
        <p:xfrm>
          <a:off x="316022" y="358967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1"/>
            <a:ext cx="3058493" cy="48448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Restart 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car re-started the machine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…and check </a:t>
            </a:r>
            <a:r>
              <a:rPr lang="en-US" sz="1800" b="1" dirty="0">
                <a:solidFill>
                  <a:srgbClr val="C00000"/>
                </a:solidFill>
              </a:rPr>
              <a:t>if my hostname and hosts have been updated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The hostname and hosts are updated each time we start the machine.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root@kmaster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&gt; ifconfig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wlp2s0: IP Address 192.168.1.3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can see the hostname and IP-address keep the same as we specified.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99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3151436" cy="44847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Verify the hostname and IP Address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verify: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1. The hostname to “kmaster” is successfully updated by /etc/hostname.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Verify IP-address by ifconfig command. As we can see the IP address is updated as we setup.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This IP Address is good, and this is what we want.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get the same IP address each time we re-boot.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D39EB-27C4-AE3C-BE83-DD6F15F7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791" y="405514"/>
            <a:ext cx="5991225" cy="58769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97FCF9-95C5-645F-B772-9E4E0222EC13}"/>
              </a:ext>
            </a:extLst>
          </p:cNvPr>
          <p:cNvSpPr/>
          <p:nvPr/>
        </p:nvSpPr>
        <p:spPr>
          <a:xfrm>
            <a:off x="3296790" y="5991224"/>
            <a:ext cx="2139306" cy="2912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F61FD2-940E-AC3E-6999-DA86F7CB1F51}"/>
              </a:ext>
            </a:extLst>
          </p:cNvPr>
          <p:cNvSpPr/>
          <p:nvPr/>
        </p:nvSpPr>
        <p:spPr>
          <a:xfrm>
            <a:off x="3296791" y="4581128"/>
            <a:ext cx="5898282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9A9F89-D567-F3A2-95EC-72C8649DB23B}"/>
              </a:ext>
            </a:extLst>
          </p:cNvPr>
          <p:cNvSpPr/>
          <p:nvPr/>
        </p:nvSpPr>
        <p:spPr>
          <a:xfrm>
            <a:off x="3296790" y="5600453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61BA52-3709-2971-832B-8327F3E04FAD}"/>
              </a:ext>
            </a:extLst>
          </p:cNvPr>
          <p:cNvSpPr/>
          <p:nvPr/>
        </p:nvSpPr>
        <p:spPr>
          <a:xfrm>
            <a:off x="3296791" y="4304512"/>
            <a:ext cx="304081" cy="291215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483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189250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the OpenSSH Server (7:48/27:56)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openSSH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openssh-server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So, openSSH is installed right now.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42" y="0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ACAF7D-86EB-608C-39A2-FB5A04C5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04" y="2918109"/>
            <a:ext cx="4895850" cy="1114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1856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4" y="1248460"/>
            <a:ext cx="4210622" cy="41247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Docker (8:09/27:56)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  <a:hlinkClick r:id="rId2"/>
              </a:rPr>
              <a:t>https://docs.docker.com/engine/install/ubuntu/</a:t>
            </a:r>
            <a:endParaRPr lang="en-US" sz="1800" dirty="0">
              <a:solidFill>
                <a:srgbClr val="0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install docker.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Follow the docker link above to remove the old version of docker, update ubuntu, and install new docker, and verify with “hello-world” example.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apt autoremove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update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install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-y docker-ce …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docker run hello-world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A0E15-D2A4-70AF-4CD0-1AD77B1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136525"/>
            <a:ext cx="4600575" cy="46196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543424" y="2996952"/>
            <a:ext cx="2009775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06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304058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520487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curl, download kubernetes, and install Kubernetes (9:26/27:56)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 we install the Kubernetes.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1. There are a few things that we must do, such as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curl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install kubernetes package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apt-get update.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three major components in Kubernetes: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2. Install kubernetes: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apt-get install –y kubelet kubeadm kubectl </a:t>
            </a:r>
            <a:r>
              <a:rPr lang="en-US" sz="1800" b="1" dirty="0">
                <a:solidFill>
                  <a:srgbClr val="C00000"/>
                </a:solidFill>
              </a:rPr>
              <a:t>--allow-change-held-packages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Note: The option “--allow-change-held-packages” is suggested from installation prompt error message.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00575" y="3083828"/>
            <a:ext cx="4543425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B3214-B4CA-7412-FD92-70F27D4DABC2}"/>
              </a:ext>
            </a:extLst>
          </p:cNvPr>
          <p:cNvSpPr/>
          <p:nvPr/>
        </p:nvSpPr>
        <p:spPr>
          <a:xfrm>
            <a:off x="4600575" y="4184378"/>
            <a:ext cx="4543425" cy="4836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F51A1E-558C-94BE-5D33-1EDA8942ABD7}"/>
              </a:ext>
            </a:extLst>
          </p:cNvPr>
          <p:cNvSpPr/>
          <p:nvPr/>
        </p:nvSpPr>
        <p:spPr>
          <a:xfrm>
            <a:off x="4213298" y="3227844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10E3FC-8CA4-E2FB-8445-1DA0B40C9F1B}"/>
              </a:ext>
            </a:extLst>
          </p:cNvPr>
          <p:cNvSpPr/>
          <p:nvPr/>
        </p:nvSpPr>
        <p:spPr>
          <a:xfrm>
            <a:off x="4180297" y="4246171"/>
            <a:ext cx="387277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7201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4455221" cy="27363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6" y="4119315"/>
            <a:ext cx="9086850" cy="1676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B5631C-7597-E732-3129-8BC8901F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09" y="79086"/>
            <a:ext cx="4543425" cy="4152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05E5E3-C2F6-17E9-53E2-533393AFED16}"/>
              </a:ext>
            </a:extLst>
          </p:cNvPr>
          <p:cNvSpPr/>
          <p:nvPr/>
        </p:nvSpPr>
        <p:spPr>
          <a:xfrm>
            <a:off x="4616909" y="3571066"/>
            <a:ext cx="3571825" cy="660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145353" y="5261725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1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1676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Update Kubernetes Configuration (11:35/27:56)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Next,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/etc/system/system/kubelet.service.d/10-kubeadm.conf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add one line below: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Environment=“cgroup-driver=systemd/cgroup-driver=cgroupfs”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66AE3A-EA1E-F848-BC9D-3A83C986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" y="3033670"/>
            <a:ext cx="7848872" cy="144801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A93C93B-51D6-2D0C-44FF-8405DB763D77}"/>
              </a:ext>
            </a:extLst>
          </p:cNvPr>
          <p:cNvSpPr/>
          <p:nvPr/>
        </p:nvSpPr>
        <p:spPr>
          <a:xfrm>
            <a:off x="258806" y="3983693"/>
            <a:ext cx="399593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AE755-7EA5-7B4D-CCD4-523D1D8EF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07" y="4619277"/>
            <a:ext cx="8129618" cy="179745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6811B4-E124-CAAE-8078-04BC262EAAE1}"/>
              </a:ext>
            </a:extLst>
          </p:cNvPr>
          <p:cNvSpPr/>
          <p:nvPr/>
        </p:nvSpPr>
        <p:spPr>
          <a:xfrm>
            <a:off x="257234" y="5323691"/>
            <a:ext cx="367240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4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1.1.1 Install Both Master and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60"/>
            <a:ext cx="8541447" cy="7403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Finished Master and Slave (12:07/27:56)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have same installation for Master.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3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1.1.2 Install Same Command for Salve 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0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1.1.2 Install Same Command for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59"/>
            <a:ext cx="8541447" cy="304463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Install Same Command for Slave (13:03/27:56)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have done the command for Master.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Now, we need to repeat all the Master commands for the Salve.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password: Peterxxx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/etc/hostname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knode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reboot slave node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see “peter@knode”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29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6022E-FE48-AF68-F6AA-50F9C5F1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16" y="4763239"/>
            <a:ext cx="2905125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DBDC44-5750-EC1F-A2D8-719AD6B82991}"/>
              </a:ext>
            </a:extLst>
          </p:cNvPr>
          <p:cNvSpPr/>
          <p:nvPr/>
        </p:nvSpPr>
        <p:spPr>
          <a:xfrm>
            <a:off x="3817516" y="4806796"/>
            <a:ext cx="2880320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400F8-DBD1-6986-96BE-4F84E1267A75}"/>
              </a:ext>
            </a:extLst>
          </p:cNvPr>
          <p:cNvSpPr/>
          <p:nvPr/>
        </p:nvSpPr>
        <p:spPr>
          <a:xfrm>
            <a:off x="1835696" y="3933056"/>
            <a:ext cx="108012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89A90A-A027-E728-A5C0-5720F4638D50}"/>
              </a:ext>
            </a:extLst>
          </p:cNvPr>
          <p:cNvCxnSpPr>
            <a:stCxn id="12" idx="2"/>
            <a:endCxn id="11" idx="1"/>
          </p:cNvCxnSpPr>
          <p:nvPr/>
        </p:nvCxnSpPr>
        <p:spPr>
          <a:xfrm>
            <a:off x="2375756" y="4221088"/>
            <a:ext cx="1441760" cy="846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5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FC81C-41D2-47DC-8418-60D9E9918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40095"/>
            <a:ext cx="992526" cy="94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97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1.1.2 Install Same Command for Salve 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353" y="1248459"/>
            <a:ext cx="6226847" cy="228458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Swapoff -a for Slave (13:03/27:56)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sudo su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&gt;&gt; password: Peterxxx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swapoff -a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&gt; vi /etc/fstab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Turn off the swapfile by commenting out the “/swapfile …”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#/swapfile ….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FF3CF9-39D5-1D98-160F-FEB18D2F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23" y="1738208"/>
            <a:ext cx="3114675" cy="4381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2FCB7C-0D22-9DAB-24CE-5C964C84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732320"/>
            <a:ext cx="6629400" cy="25336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9CCA651-5C6E-8CAB-B5AE-35D05CC9CD52}"/>
              </a:ext>
            </a:extLst>
          </p:cNvPr>
          <p:cNvSpPr/>
          <p:nvPr/>
        </p:nvSpPr>
        <p:spPr>
          <a:xfrm>
            <a:off x="1259632" y="5877272"/>
            <a:ext cx="5976664" cy="3651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0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69275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 Install Commands on Both Master and Slave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install commands on both master and slave.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77777"/>
              </p:ext>
            </p:extLst>
          </p:nvPr>
        </p:nvGraphicFramePr>
        <p:xfrm>
          <a:off x="316022" y="2177192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27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0998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Update Your Repository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First, we must update the repository.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Since we are using Ubuntu, we must update our repository.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35858"/>
              </p:ext>
            </p:extLst>
          </p:nvPr>
        </p:nvGraphicFramePr>
        <p:xfrm>
          <a:off x="316022" y="313681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40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91331" y="1224079"/>
            <a:ext cx="8329141" cy="17728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1.2 Turn off Swap Space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turn OFF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will not work if the swap space is 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disable the Swap Space.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a couple of commands for disable the swap space.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37678"/>
              </p:ext>
            </p:extLst>
          </p:nvPr>
        </p:nvGraphicFramePr>
        <p:xfrm>
          <a:off x="430266" y="309628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dirty="0"/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275739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1.3 Update Hostname, Hosts, and Set Static IP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update the host name, hosts file, and set Static IP Address for all nodes in our cluster.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must do that because at any point of time, if our</a:t>
            </a:r>
            <a:r>
              <a:rPr lang="en-US" sz="1800" dirty="0">
                <a:solidFill>
                  <a:srgbClr val="000000"/>
                </a:solidFill>
              </a:rPr>
              <a:t> master or our node in the cluster fails, then Kubernetes restart, the Kubernetes should have the same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If we have a dynamic IP Address, then if Kubernetes restart because </a:t>
            </a:r>
            <a:r>
              <a:rPr lang="en-US" sz="1800" dirty="0">
                <a:solidFill>
                  <a:srgbClr val="000000"/>
                </a:solidFill>
              </a:rPr>
              <a:t>of failure condition, then Kubernetes will not be able to ON the cluster because they have different IP Address. That is the reason that we must set static IP Address.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There are several commands for this step.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/>
        </p:nvGraphicFramePr>
        <p:xfrm>
          <a:off x="158011" y="4036360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dirty="0"/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322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8"/>
            <a:ext cx="8504449" cy="18606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1.4 Install OpenSSH Server and Docker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the OpenSSH and Docker.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Because Kubernetes requires the OpenSSH functionality.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Kubernetes needs Docker because every running apps </a:t>
            </a:r>
            <a:r>
              <a:rPr lang="en-US" sz="1800" dirty="0">
                <a:solidFill>
                  <a:srgbClr val="000000"/>
                </a:solidFill>
              </a:rPr>
              <a:t>in Kubernetes is container.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We need to install </a:t>
            </a:r>
            <a:r>
              <a:rPr lang="en-US" sz="1800" dirty="0">
                <a:solidFill>
                  <a:srgbClr val="000000"/>
                </a:solidFill>
              </a:rPr>
              <a:t>OpenSSH Component and Docker component.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23087"/>
              </p:ext>
            </p:extLst>
          </p:nvPr>
        </p:nvGraphicFramePr>
        <p:xfrm>
          <a:off x="301998" y="3379059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dirty="0"/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48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Install on Both Master/Slave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6022" y="1224079"/>
            <a:ext cx="8504449" cy="17008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C00000"/>
                </a:solidFill>
                <a:effectLst/>
              </a:rPr>
              <a:t>1.1 Install Kubeadm, Kubelet, and Kubectl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must install Kubeadm, Kubelet, and Kubectl.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core components of Kubernetes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These are all components that we must install on both Master and Slave Machines.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rgbClr val="000000"/>
                </a:solidFill>
              </a:rPr>
              <a:t>We will install these components next.</a:t>
            </a:r>
            <a:endParaRPr lang="en-US" sz="18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https://www.youtube.com/watch?v=UWg3ORRRF60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2022/11/15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07285B01-6F81-B6F1-C13C-4876FE0E5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9706"/>
              </p:ext>
            </p:extLst>
          </p:nvPr>
        </p:nvGraphicFramePr>
        <p:xfrm>
          <a:off x="316022" y="3085047"/>
          <a:ext cx="8827978" cy="2406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569">
                  <a:extLst>
                    <a:ext uri="{9D8B030D-6E8A-4147-A177-3AD203B41FA5}">
                      <a16:colId xmlns:a16="http://schemas.microsoft.com/office/drawing/2014/main" val="3611346985"/>
                    </a:ext>
                  </a:extLst>
                </a:gridCol>
                <a:gridCol w="3013398">
                  <a:extLst>
                    <a:ext uri="{9D8B030D-6E8A-4147-A177-3AD203B41FA5}">
                      <a16:colId xmlns:a16="http://schemas.microsoft.com/office/drawing/2014/main" val="1281810389"/>
                    </a:ext>
                  </a:extLst>
                </a:gridCol>
                <a:gridCol w="2037011">
                  <a:extLst>
                    <a:ext uri="{9D8B030D-6E8A-4147-A177-3AD203B41FA5}">
                      <a16:colId xmlns:a16="http://schemas.microsoft.com/office/drawing/2014/main" val="1162511173"/>
                    </a:ext>
                  </a:extLst>
                </a:gridCol>
              </a:tblGrid>
              <a:tr h="347086">
                <a:tc gridSpan="3">
                  <a:txBody>
                    <a:bodyPr/>
                    <a:lstStyle/>
                    <a:p>
                      <a:r>
                        <a:rPr lang="en-US" dirty="0"/>
                        <a:t>Kubernetes  Installation Steps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071207"/>
                  </a:ext>
                </a:extLst>
              </a:tr>
              <a:tr h="354320">
                <a:tc>
                  <a:txBody>
                    <a:bodyPr/>
                    <a:lstStyle/>
                    <a:p>
                      <a:r>
                        <a:rPr lang="en-US" sz="1600" b="1" dirty="0"/>
                        <a:t>1. At Both Master and Slave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2.Only at Master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3. Only at Slave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27351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1.1. Update Your 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2.1. Initiate Kubernetes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3.1 Join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79129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1.2. Turn Off Swap Space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2.2. Install the Pod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29666"/>
                  </a:ext>
                </a:extLst>
              </a:tr>
              <a:tr h="28952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1.3. Update Hostname, Hosts, and Set Static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Setup the Kubernetes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02060"/>
                  </a:ext>
                </a:extLst>
              </a:tr>
              <a:tr h="31423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1.4 Install OpenSSH Server and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130822"/>
                  </a:ext>
                </a:extLst>
              </a:tr>
              <a:tr h="43906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1.1 Install Kubeadm, Kubelet, and Kubectl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95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9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6514</TotalTime>
  <Words>2631</Words>
  <Application>Microsoft Office PowerPoint</Application>
  <PresentationFormat>On-screen Show (4:3)</PresentationFormat>
  <Paragraphs>395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佈景主題</vt:lpstr>
      <vt:lpstr>1 Install/Setup Kubernetes on Ubuntu</vt:lpstr>
      <vt:lpstr>1 Install/Setup Kubernetes on Ubuntu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 Install on Both Master/Slave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1.1.1 Install Both Master and Salve </vt:lpstr>
      <vt:lpstr>1.1.2 Install Same Command for Salve </vt:lpstr>
      <vt:lpstr>1.1.2 Install Same Command for Salve </vt:lpstr>
      <vt:lpstr>1.1.2 Install Same Command for Salve 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647</cp:revision>
  <dcterms:created xsi:type="dcterms:W3CDTF">2018-09-28T16:40:41Z</dcterms:created>
  <dcterms:modified xsi:type="dcterms:W3CDTF">2022-11-16T01:15:35Z</dcterms:modified>
</cp:coreProperties>
</file>