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8" r:id="rId3"/>
    <p:sldId id="267" r:id="rId4"/>
    <p:sldId id="289" r:id="rId5"/>
    <p:sldId id="269" r:id="rId6"/>
    <p:sldId id="288" r:id="rId7"/>
    <p:sldId id="290" r:id="rId8"/>
    <p:sldId id="270" r:id="rId9"/>
    <p:sldId id="291" r:id="rId10"/>
    <p:sldId id="292" r:id="rId11"/>
    <p:sldId id="271" r:id="rId12"/>
    <p:sldId id="272" r:id="rId13"/>
    <p:sldId id="274" r:id="rId14"/>
    <p:sldId id="275" r:id="rId15"/>
    <p:sldId id="276" r:id="rId16"/>
    <p:sldId id="277" r:id="rId17"/>
    <p:sldId id="278" r:id="rId18"/>
    <p:sldId id="294" r:id="rId19"/>
    <p:sldId id="293" r:id="rId20"/>
    <p:sldId id="279" r:id="rId21"/>
    <p:sldId id="280" r:id="rId22"/>
    <p:sldId id="296" r:id="rId23"/>
    <p:sldId id="295" r:id="rId24"/>
    <p:sldId id="281" r:id="rId25"/>
    <p:sldId id="282" r:id="rId26"/>
    <p:sldId id="283" r:id="rId27"/>
    <p:sldId id="284" r:id="rId28"/>
    <p:sldId id="259" r:id="rId2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5" autoAdjust="0"/>
    <p:restoredTop sz="96806" autoAdjust="0"/>
  </p:normalViewPr>
  <p:slideViewPr>
    <p:cSldViewPr>
      <p:cViewPr varScale="1">
        <p:scale>
          <a:sx n="70" d="100"/>
          <a:sy n="70" d="100"/>
        </p:scale>
        <p:origin x="965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netplan.io/exampl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netplan.io/examples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ocs.docker.com/engine/install/ubuntu/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Install on Both Master/Slave: Master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1.3 Initialize Hostname and IP Address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6022" y="1224079"/>
            <a:ext cx="8504449" cy="4767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Initialize Hostname and IP Address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286212"/>
              </p:ext>
            </p:extLst>
          </p:nvPr>
        </p:nvGraphicFramePr>
        <p:xfrm>
          <a:off x="322073" y="2060848"/>
          <a:ext cx="8827978" cy="2452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1.5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27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8C67966-4C71-0471-B5F8-A45CF8953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5133497"/>
            <a:ext cx="3362325" cy="13144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1.3 Initialize Hostname and IP Address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9419" y="1353624"/>
            <a:ext cx="6416218" cy="31554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/etc/hostname and prompt hostname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Next, we update the hostname, hosts file, and set a static IP Address.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Let’s update the hostname.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vi /etc/hostname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change the host name to “kmaster” which stand for Kubernetes Master.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The hostname is display in the prompt.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If we want to display the new prompt, we must re-start the VM (or Linux system).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A38CFF-92BF-20F3-BE3C-D5C34021A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525" y="0"/>
            <a:ext cx="2276475" cy="4953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6789FE7-8825-D061-D67D-521C29C38C54}"/>
              </a:ext>
            </a:extLst>
          </p:cNvPr>
          <p:cNvSpPr/>
          <p:nvPr/>
        </p:nvSpPr>
        <p:spPr>
          <a:xfrm>
            <a:off x="6890895" y="2260476"/>
            <a:ext cx="1440160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2FFC5B-638C-DAEC-E395-ED9A147222EC}"/>
              </a:ext>
            </a:extLst>
          </p:cNvPr>
          <p:cNvSpPr/>
          <p:nvPr/>
        </p:nvSpPr>
        <p:spPr>
          <a:xfrm>
            <a:off x="3419872" y="6093295"/>
            <a:ext cx="1008112" cy="3546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987C14-56EC-2D29-316F-74196CB480FC}"/>
              </a:ext>
            </a:extLst>
          </p:cNvPr>
          <p:cNvSpPr/>
          <p:nvPr/>
        </p:nvSpPr>
        <p:spPr>
          <a:xfrm>
            <a:off x="3419872" y="2924944"/>
            <a:ext cx="100811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BB76E8-7E8B-A028-8E6C-1E90EDFEEFEC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3923928" y="3284984"/>
            <a:ext cx="0" cy="2808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776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1.1.1 Install Both Master and Salve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9419" y="1353624"/>
            <a:ext cx="6416218" cy="24104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ifconfig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Next, we run the “ifconfig” command.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mkdir kmaster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cd kmaster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ifconfig &gt; ifconfig.txt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vi ifconfig.txt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The video's IP address is 192.168.56.101.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A38CFF-92BF-20F3-BE3C-D5C34021A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525" y="0"/>
            <a:ext cx="2276475" cy="4953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6789FE7-8825-D061-D67D-521C29C38C54}"/>
              </a:ext>
            </a:extLst>
          </p:cNvPr>
          <p:cNvSpPr/>
          <p:nvPr/>
        </p:nvSpPr>
        <p:spPr>
          <a:xfrm>
            <a:off x="6879776" y="2755950"/>
            <a:ext cx="1440160" cy="8170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987C14-56EC-2D29-316F-74196CB480FC}"/>
              </a:ext>
            </a:extLst>
          </p:cNvPr>
          <p:cNvSpPr/>
          <p:nvPr/>
        </p:nvSpPr>
        <p:spPr>
          <a:xfrm>
            <a:off x="3015501" y="3297543"/>
            <a:ext cx="1498277" cy="4680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D394EB-B6CA-3AAB-A7C3-9B553D50A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020" y="4276566"/>
            <a:ext cx="3514866" cy="2661256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BB76E8-7E8B-A028-8E6C-1E90EDFEEFEC}"/>
              </a:ext>
            </a:extLst>
          </p:cNvPr>
          <p:cNvCxnSpPr>
            <a:cxnSpLocks/>
            <a:stCxn id="12" idx="2"/>
            <a:endCxn id="14" idx="1"/>
          </p:cNvCxnSpPr>
          <p:nvPr/>
        </p:nvCxnSpPr>
        <p:spPr>
          <a:xfrm flipH="1">
            <a:off x="3275856" y="3765595"/>
            <a:ext cx="488784" cy="1777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D2FFC5B-638C-DAEC-E395-ED9A147222EC}"/>
              </a:ext>
            </a:extLst>
          </p:cNvPr>
          <p:cNvSpPr/>
          <p:nvPr/>
        </p:nvSpPr>
        <p:spPr>
          <a:xfrm>
            <a:off x="3275856" y="5363431"/>
            <a:ext cx="971128" cy="3600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427C4-85E9-49FB-6BF4-642695EBD16E}"/>
              </a:ext>
            </a:extLst>
          </p:cNvPr>
          <p:cNvSpPr/>
          <p:nvPr/>
        </p:nvSpPr>
        <p:spPr>
          <a:xfrm>
            <a:off x="4663989" y="764704"/>
            <a:ext cx="1276163" cy="2288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62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1.3 Initialize Hostname and IP Address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7396" y="1262771"/>
            <a:ext cx="5426732" cy="12287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/etc/network/interface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hlinkClick r:id="rId2"/>
              </a:rPr>
              <a:t>https://netplan.io/examples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After Ubuntu 17.20 /etc/network/interface is changed to /etc/netplan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ACDA45-9D16-15DA-CE8C-34ED0B948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529" y="779372"/>
            <a:ext cx="3267075" cy="12287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D4C4B9-2756-D224-E5F0-CC741DB68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718" y="2366969"/>
            <a:ext cx="3933825" cy="40386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589C2903-0030-88A4-1903-B830D5BC0DA3}"/>
              </a:ext>
            </a:extLst>
          </p:cNvPr>
          <p:cNvSpPr/>
          <p:nvPr/>
        </p:nvSpPr>
        <p:spPr>
          <a:xfrm>
            <a:off x="6648810" y="2057774"/>
            <a:ext cx="463668" cy="309195"/>
          </a:xfrm>
          <a:prstGeom prst="downArrow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35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1.3 Initialize Hostname and IP Address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7396" y="1262771"/>
            <a:ext cx="3986572" cy="50935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/etc/network/interface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hlinkClick r:id="rId2"/>
              </a:rPr>
              <a:t>https://netplan.io/examples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sudo vi /etc/netplan/master.yaml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network: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wifis: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   wlp2s0: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       dhcp4: yes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       dhcp6: yes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       addresses: [192.168.1.3/24]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       access-point: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          “network_ssid_name”: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          password: “Peter@2”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version: 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render: NetworkManager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sudo netplan apply kmaster.yaml&gt;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6DD6A0-F1C6-F3F5-7DF0-BD8958AEE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484784"/>
            <a:ext cx="5895975" cy="2695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99489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1.3 Initialize Hostname and IP Address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7396" y="1262771"/>
            <a:ext cx="2978460" cy="23102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/etc/</a:t>
            </a:r>
            <a:r>
              <a:rPr lang="en-US" sz="1800" b="1" dirty="0">
                <a:solidFill>
                  <a:srgbClr val="C00000"/>
                </a:solidFill>
              </a:rPr>
              <a:t>hosts</a:t>
            </a:r>
            <a:endParaRPr lang="en-US" sz="1800" b="1" i="0" dirty="0">
              <a:solidFill>
                <a:srgbClr val="C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Next,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vi /etc/hosts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# New Kmaster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192.168.1.3   kmaster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Then, we re-start the machine.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1DC8B0-8003-7318-4A56-330FC8258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-320021"/>
            <a:ext cx="3068563" cy="667637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DD83E5C-0D32-000F-782A-8D454D99AC93}"/>
              </a:ext>
            </a:extLst>
          </p:cNvPr>
          <p:cNvSpPr/>
          <p:nvPr/>
        </p:nvSpPr>
        <p:spPr>
          <a:xfrm>
            <a:off x="6012160" y="4077072"/>
            <a:ext cx="2016224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14513D-0B71-0CA4-CC56-FA670EFDD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888" y="895771"/>
            <a:ext cx="6477000" cy="25241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26BD519-9DEB-1162-7C28-4862F111EFB0}"/>
              </a:ext>
            </a:extLst>
          </p:cNvPr>
          <p:cNvSpPr/>
          <p:nvPr/>
        </p:nvSpPr>
        <p:spPr>
          <a:xfrm>
            <a:off x="3663888" y="1379303"/>
            <a:ext cx="3384376" cy="6499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44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1.3 Initialize Hostname and IP Address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4" y="1248461"/>
            <a:ext cx="3058493" cy="48448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Restart  Machine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Now, we car re-started the machine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…and check </a:t>
            </a:r>
            <a:r>
              <a:rPr lang="en-US" sz="1800" b="1" dirty="0">
                <a:solidFill>
                  <a:srgbClr val="C00000"/>
                </a:solidFill>
              </a:rPr>
              <a:t>if my hostname and hosts have been updated</a:t>
            </a:r>
            <a:r>
              <a:rPr lang="en-US" sz="1800" dirty="0">
                <a:solidFill>
                  <a:srgbClr val="000000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The hostname and hosts are updated each time we start the machine.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1. root@kmaster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2. &gt; ifconfig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wlp2s0: IP Address 192.168.1.3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can see the hostname and IP-address keep the same as we specified.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9D39EB-27C4-AE3C-BE83-DD6F15F72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791" y="405514"/>
            <a:ext cx="5991225" cy="58769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97FCF9-95C5-645F-B772-9E4E0222EC13}"/>
              </a:ext>
            </a:extLst>
          </p:cNvPr>
          <p:cNvSpPr/>
          <p:nvPr/>
        </p:nvSpPr>
        <p:spPr>
          <a:xfrm>
            <a:off x="3296790" y="5991224"/>
            <a:ext cx="2139306" cy="2912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F61FD2-940E-AC3E-6999-DA86F7CB1F51}"/>
              </a:ext>
            </a:extLst>
          </p:cNvPr>
          <p:cNvSpPr/>
          <p:nvPr/>
        </p:nvSpPr>
        <p:spPr>
          <a:xfrm>
            <a:off x="3296791" y="4581128"/>
            <a:ext cx="5898282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B9A9F89-D567-F3A2-95EC-72C8649DB23B}"/>
              </a:ext>
            </a:extLst>
          </p:cNvPr>
          <p:cNvSpPr/>
          <p:nvPr/>
        </p:nvSpPr>
        <p:spPr>
          <a:xfrm>
            <a:off x="3296790" y="5600453"/>
            <a:ext cx="304081" cy="291215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61BA52-3709-2971-832B-8327F3E04FAD}"/>
              </a:ext>
            </a:extLst>
          </p:cNvPr>
          <p:cNvSpPr/>
          <p:nvPr/>
        </p:nvSpPr>
        <p:spPr>
          <a:xfrm>
            <a:off x="3296791" y="4304512"/>
            <a:ext cx="304081" cy="291215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98995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1.3 Initialize Hostname and IP Address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4" y="1248460"/>
            <a:ext cx="3151436" cy="44847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Verify the hostname and IP Address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verify: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1. The hostname to “kmaster” is successfully updated by /etc/hostname.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2. Verify IP-address by ifconfig command. As we can see the IP address is updated as we setup.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This IP Address is good, and this is what we want.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will get the same IP address each time we re-boot.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9D39EB-27C4-AE3C-BE83-DD6F15F72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791" y="405514"/>
            <a:ext cx="5991225" cy="58769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97FCF9-95C5-645F-B772-9E4E0222EC13}"/>
              </a:ext>
            </a:extLst>
          </p:cNvPr>
          <p:cNvSpPr/>
          <p:nvPr/>
        </p:nvSpPr>
        <p:spPr>
          <a:xfrm>
            <a:off x="3296790" y="5991224"/>
            <a:ext cx="2139306" cy="2912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F61FD2-940E-AC3E-6999-DA86F7CB1F51}"/>
              </a:ext>
            </a:extLst>
          </p:cNvPr>
          <p:cNvSpPr/>
          <p:nvPr/>
        </p:nvSpPr>
        <p:spPr>
          <a:xfrm>
            <a:off x="3296791" y="4581128"/>
            <a:ext cx="5898282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B9A9F89-D567-F3A2-95EC-72C8649DB23B}"/>
              </a:ext>
            </a:extLst>
          </p:cNvPr>
          <p:cNvSpPr/>
          <p:nvPr/>
        </p:nvSpPr>
        <p:spPr>
          <a:xfrm>
            <a:off x="3296790" y="5600453"/>
            <a:ext cx="304081" cy="291215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61BA52-3709-2971-832B-8327F3E04FAD}"/>
              </a:ext>
            </a:extLst>
          </p:cNvPr>
          <p:cNvSpPr/>
          <p:nvPr/>
        </p:nvSpPr>
        <p:spPr>
          <a:xfrm>
            <a:off x="3296791" y="4304512"/>
            <a:ext cx="304081" cy="291215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44833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1.4 Install OpenSSH Server and Docker 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67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1.4 Install OpenSSH Server and Docker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6022" y="1224079"/>
            <a:ext cx="8504449" cy="4767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Install OpenSSH Server and Docker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909425"/>
              </p:ext>
            </p:extLst>
          </p:nvPr>
        </p:nvGraphicFramePr>
        <p:xfrm>
          <a:off x="322073" y="2060848"/>
          <a:ext cx="8827978" cy="2452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1.5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28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 Install on Both Master/Slave: Master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6022" y="1224078"/>
            <a:ext cx="8504449" cy="26923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Install for Both Master and Slave: Master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Review: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e have the two machines master </a:t>
            </a:r>
            <a:r>
              <a:rPr lang="en-US" sz="1800" dirty="0">
                <a:solidFill>
                  <a:srgbClr val="000000"/>
                </a:solidFill>
              </a:rPr>
              <a:t>and the slave in the cluster.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master must have at least 2GB of RAM and 2-core CPUs.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The slave must have at least 2GB RAM and 1-core CPU.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These are basic </a:t>
            </a:r>
            <a:r>
              <a:rPr lang="en-US" sz="1800" dirty="0">
                <a:solidFill>
                  <a:srgbClr val="000000"/>
                </a:solidFill>
              </a:rPr>
              <a:t>requirements for the master and slave machines.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&gt; ping &lt;ipv4-address&gt;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ping6 -I &lt;interface&gt; &lt;ipv6-address&gt; (Same machine OK. For different machine NG)</a:t>
            </a: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799805"/>
              </p:ext>
            </p:extLst>
          </p:nvPr>
        </p:nvGraphicFramePr>
        <p:xfrm>
          <a:off x="316022" y="3933056"/>
          <a:ext cx="8827978" cy="240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1.5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722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1.4 Install OpenSSH Server and Docker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4" y="1248460"/>
            <a:ext cx="4210622" cy="18925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Install the OpenSSH Server (7:48/27:56)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Now, we install openSSH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sudo su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apt-get install openssh-server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So, openSSH is installed right now.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7A0E15-D2A4-70AF-4CD0-1AD77B195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242" y="0"/>
            <a:ext cx="4600575" cy="46196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ACAF7D-86EB-608C-39A2-FB5A04C53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604" y="2918109"/>
            <a:ext cx="4895850" cy="1114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18568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1.4 Install OpenSSH Server and Docker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4" y="1248460"/>
            <a:ext cx="4210622" cy="41247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Install Docker (8:09/27:56)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hlinkClick r:id="rId2"/>
              </a:rPr>
              <a:t>https://docs.docker.com/engine/install/ubuntu/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Now, We install docker.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Follow the docker link above to remove the old version of docker, update ubuntu, and install new docker, and verify with “hello-world” example.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sudo apt autoremove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apt-get update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install docker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apt-get install -y docker-ce …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sudo docker run hello-world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7A0E15-D2A4-70AF-4CD0-1AD77B195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425" y="136525"/>
            <a:ext cx="4600575" cy="46196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F05E5E3-C2F6-17E9-53E2-533393AFED16}"/>
              </a:ext>
            </a:extLst>
          </p:cNvPr>
          <p:cNvSpPr/>
          <p:nvPr/>
        </p:nvSpPr>
        <p:spPr>
          <a:xfrm>
            <a:off x="4543424" y="2996952"/>
            <a:ext cx="2009775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06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1.5 Install Kubeadm, Kubelet, and Kubectl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12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1.5 Install Kubeadm, Kubelet, and Kubectl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6022" y="1224079"/>
            <a:ext cx="8504449" cy="4767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Install OpenSSH Server and Docker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50703"/>
              </p:ext>
            </p:extLst>
          </p:nvPr>
        </p:nvGraphicFramePr>
        <p:xfrm>
          <a:off x="322073" y="2060848"/>
          <a:ext cx="8827978" cy="2452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1.5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473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8B5631C-7597-E732-3129-8BC8901FA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575" y="1304058"/>
            <a:ext cx="4543425" cy="41529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1.5 Install Kubeadm, Kubelet, and Kubectl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3" y="1248460"/>
            <a:ext cx="4455221" cy="52048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Install curl, download kubernetes, and install Kubernetes (9:26/27:56)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Next, we install the Kubernetes.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There are a few things that we must do, such as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install curl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install kubernetes package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apt-get update.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have three major components in Kubernetes: kubeadm, kubelet, and kubectl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2. Install kubernetes: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apt-get install –y kubelet kubeadm kubectl </a:t>
            </a:r>
            <a:r>
              <a:rPr lang="en-US" sz="1800" b="1" dirty="0">
                <a:solidFill>
                  <a:srgbClr val="C00000"/>
                </a:solidFill>
              </a:rPr>
              <a:t>--allow-change-held-packages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 The option “--allow-change-held-packages” is suggested from installation prompt error message.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5E5E3-C2F6-17E9-53E2-533393AFED16}"/>
              </a:ext>
            </a:extLst>
          </p:cNvPr>
          <p:cNvSpPr/>
          <p:nvPr/>
        </p:nvSpPr>
        <p:spPr>
          <a:xfrm>
            <a:off x="4600575" y="3083828"/>
            <a:ext cx="4543425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FB3214-B4CA-7412-FD92-70F27D4DABC2}"/>
              </a:ext>
            </a:extLst>
          </p:cNvPr>
          <p:cNvSpPr/>
          <p:nvPr/>
        </p:nvSpPr>
        <p:spPr>
          <a:xfrm>
            <a:off x="4600575" y="4184378"/>
            <a:ext cx="4543425" cy="4836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6F51A1E-558C-94BE-5D33-1EDA8942ABD7}"/>
              </a:ext>
            </a:extLst>
          </p:cNvPr>
          <p:cNvSpPr/>
          <p:nvPr/>
        </p:nvSpPr>
        <p:spPr>
          <a:xfrm>
            <a:off x="4213298" y="3227844"/>
            <a:ext cx="387277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710E3FC-8CA4-E2FB-8445-1DA0B40C9F1B}"/>
              </a:ext>
            </a:extLst>
          </p:cNvPr>
          <p:cNvSpPr/>
          <p:nvPr/>
        </p:nvSpPr>
        <p:spPr>
          <a:xfrm>
            <a:off x="4180297" y="4246171"/>
            <a:ext cx="387277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57201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1.5 Install Kubeadm, Kubelet, and Kubectl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3" y="1248460"/>
            <a:ext cx="4455221" cy="27363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Update Kubernetes Configuration (11:35/27:56)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Next,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vi /etc</a:t>
            </a:r>
            <a:r>
              <a:rPr lang="en-US" sz="1800">
                <a:solidFill>
                  <a:srgbClr val="000000"/>
                </a:solidFill>
              </a:rPr>
              <a:t>/systemd/</a:t>
            </a:r>
            <a:r>
              <a:rPr lang="en-US" sz="1800" dirty="0">
                <a:solidFill>
                  <a:srgbClr val="000000"/>
                </a:solidFill>
              </a:rPr>
              <a:t>system/kubelet.service.d/10-kubeadm.conf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add one line below: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Environment=“cgroup-driver=systemd/cgroup-driver=cgroupfs”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66AE3A-EA1E-F848-BC9D-3A83C9862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56" y="4119315"/>
            <a:ext cx="9086850" cy="16764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B5631C-7597-E732-3129-8BC8901FA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909" y="79086"/>
            <a:ext cx="4543425" cy="41529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F05E5E3-C2F6-17E9-53E2-533393AFED16}"/>
              </a:ext>
            </a:extLst>
          </p:cNvPr>
          <p:cNvSpPr/>
          <p:nvPr/>
        </p:nvSpPr>
        <p:spPr>
          <a:xfrm>
            <a:off x="4616909" y="3571066"/>
            <a:ext cx="3571825" cy="6609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93C93B-51D6-2D0C-44FF-8405DB763D77}"/>
              </a:ext>
            </a:extLst>
          </p:cNvPr>
          <p:cNvSpPr/>
          <p:nvPr/>
        </p:nvSpPr>
        <p:spPr>
          <a:xfrm>
            <a:off x="145353" y="5261725"/>
            <a:ext cx="399593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81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1.5 Install Kubeadm, Kubelet, and Kubectl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3" y="1248460"/>
            <a:ext cx="8541447" cy="16764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Update Kubernetes Configuration (11:35/27:56)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Next,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vi /etc/system/system/kubelet.service.d/10-kubeadm.conf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add one line below: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Environment=“cgroup-driver=systemd/cgroup-driver=cgroupfs”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66AE3A-EA1E-F848-BC9D-3A83C9862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06" y="3033670"/>
            <a:ext cx="7848872" cy="144801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A93C93B-51D6-2D0C-44FF-8405DB763D77}"/>
              </a:ext>
            </a:extLst>
          </p:cNvPr>
          <p:cNvSpPr/>
          <p:nvPr/>
        </p:nvSpPr>
        <p:spPr>
          <a:xfrm>
            <a:off x="258806" y="3983693"/>
            <a:ext cx="399593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90AE755-7EA5-7B4D-CCD4-523D1D8EF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07" y="4619277"/>
            <a:ext cx="8129618" cy="179745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D6811B4-E124-CAAE-8078-04BC262EAAE1}"/>
              </a:ext>
            </a:extLst>
          </p:cNvPr>
          <p:cNvSpPr/>
          <p:nvPr/>
        </p:nvSpPr>
        <p:spPr>
          <a:xfrm>
            <a:off x="257234" y="5323691"/>
            <a:ext cx="367240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24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1.5 Install Kubeadm, Kubelet, and Kubectl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3" y="1248460"/>
            <a:ext cx="8541447" cy="7403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Finished Master and Slave (12:07/27:56)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Now, we have same installation for Master.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430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1.1 Update Your Repository: Master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8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 Update Your Repository: Master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6022" y="1224079"/>
            <a:ext cx="8504449" cy="4767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Update Your Repository: Master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939949"/>
              </p:ext>
            </p:extLst>
          </p:nvPr>
        </p:nvGraphicFramePr>
        <p:xfrm>
          <a:off x="322073" y="2060848"/>
          <a:ext cx="8827978" cy="240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1.5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740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 Update Your Repository: Master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9419" y="1353625"/>
            <a:ext cx="6416218" cy="23634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sudo su and apt-get update</a:t>
            </a:r>
            <a:endParaRPr lang="en-US" sz="1800" b="1" i="0" dirty="0">
              <a:solidFill>
                <a:srgbClr val="C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log in as the su.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are going to execute the following command as the sudo  user.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sudo su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Let’s do the update. This update my ubuntu repository.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&gt; apt-get update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A38CFF-92BF-20F3-BE3C-D5C34021A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905" y="136525"/>
            <a:ext cx="2353599" cy="512080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3387DD-82DE-217E-3E5C-E2BA3E51C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3945914"/>
            <a:ext cx="9144000" cy="165537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4A4C853-46FF-4741-2FF2-74493D9063F3}"/>
              </a:ext>
            </a:extLst>
          </p:cNvPr>
          <p:cNvSpPr/>
          <p:nvPr/>
        </p:nvSpPr>
        <p:spPr>
          <a:xfrm>
            <a:off x="6876256" y="1124744"/>
            <a:ext cx="1810544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95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1.2 Turn Off Swap Space: Master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48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1.2 Turn Off Swap Space: Master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6022" y="1224079"/>
            <a:ext cx="8504449" cy="4767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Turn Off Swap Space: Master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735139"/>
              </p:ext>
            </p:extLst>
          </p:nvPr>
        </p:nvGraphicFramePr>
        <p:xfrm>
          <a:off x="322073" y="2060848"/>
          <a:ext cx="8827978" cy="240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1.5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05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6A87F02-7C6C-78CE-72B6-897181441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52882"/>
            <a:ext cx="6686550" cy="23050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1.2 Turn Off Swap Space: Master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9419" y="1353625"/>
            <a:ext cx="6416218" cy="26514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s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wapoff -a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Next, we turn off my swap space.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The command to turn off my swap space is “swapoff -a”</a:t>
            </a: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swapoff –a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It should be turn off swap space immediately. If it take long time, then ^C and reboot your system.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vi /etc/fstab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comment out the swap space.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A38CFF-92BF-20F3-BE3C-D5C34021A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525" y="0"/>
            <a:ext cx="2276475" cy="4953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6789FE7-8825-D061-D67D-521C29C38C54}"/>
              </a:ext>
            </a:extLst>
          </p:cNvPr>
          <p:cNvSpPr/>
          <p:nvPr/>
        </p:nvSpPr>
        <p:spPr>
          <a:xfrm>
            <a:off x="6876256" y="1700808"/>
            <a:ext cx="1440160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E35015-8058-B24E-D0F0-175159569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4250541"/>
            <a:ext cx="5667375" cy="16573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D2FFC5B-638C-DAEC-E395-ED9A147222EC}"/>
              </a:ext>
            </a:extLst>
          </p:cNvPr>
          <p:cNvSpPr/>
          <p:nvPr/>
        </p:nvSpPr>
        <p:spPr>
          <a:xfrm>
            <a:off x="457200" y="6153367"/>
            <a:ext cx="6686550" cy="3045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76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1.3 Initialize Hostname and IP Address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87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7343</TotalTime>
  <Words>1892</Words>
  <Application>Microsoft Office PowerPoint</Application>
  <PresentationFormat>On-screen Show (4:3)</PresentationFormat>
  <Paragraphs>304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</vt:lpstr>
      <vt:lpstr>Office 佈景主題</vt:lpstr>
      <vt:lpstr>1 Install on Both Master/Slave: Master</vt:lpstr>
      <vt:lpstr>1 Install on Both Master/Slave: Master</vt:lpstr>
      <vt:lpstr>1.1 Update Your Repository: Master</vt:lpstr>
      <vt:lpstr>1.1 Update Your Repository: Master</vt:lpstr>
      <vt:lpstr>1.1 Update Your Repository: Master</vt:lpstr>
      <vt:lpstr>1.2 Turn Off Swap Space: Master</vt:lpstr>
      <vt:lpstr>1.2 Turn Off Swap Space: Master</vt:lpstr>
      <vt:lpstr>1.2 Turn Off Swap Space: Master</vt:lpstr>
      <vt:lpstr>1.3 Initialize Hostname and IP Address</vt:lpstr>
      <vt:lpstr>1.3 Initialize Hostname and IP Address</vt:lpstr>
      <vt:lpstr>1.3 Initialize Hostname and IP Address</vt:lpstr>
      <vt:lpstr>1.1.1 Install Both Master and Salve </vt:lpstr>
      <vt:lpstr>1.3 Initialize Hostname and IP Address</vt:lpstr>
      <vt:lpstr>1.3 Initialize Hostname and IP Address</vt:lpstr>
      <vt:lpstr>1.3 Initialize Hostname and IP Address</vt:lpstr>
      <vt:lpstr>1.3 Initialize Hostname and IP Address</vt:lpstr>
      <vt:lpstr>1.3 Initialize Hostname and IP Address</vt:lpstr>
      <vt:lpstr>1.4 Install OpenSSH Server and Docker </vt:lpstr>
      <vt:lpstr>1.4 Install OpenSSH Server and Docker </vt:lpstr>
      <vt:lpstr>1.4 Install OpenSSH Server and Docker </vt:lpstr>
      <vt:lpstr>1.4 Install OpenSSH Server and Docker </vt:lpstr>
      <vt:lpstr>1.5 Install Kubeadm, Kubelet, and Kubectl</vt:lpstr>
      <vt:lpstr>1.5 Install Kubeadm, Kubelet, and Kubectl</vt:lpstr>
      <vt:lpstr>1.5 Install Kubeadm, Kubelet, and Kubectl</vt:lpstr>
      <vt:lpstr>1.5 Install Kubeadm, Kubelet, and Kubectl</vt:lpstr>
      <vt:lpstr>1.5 Install Kubeadm, Kubelet, and Kubectl</vt:lpstr>
      <vt:lpstr>1.5 Install Kubeadm, Kubelet, and Kubectl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716</cp:revision>
  <dcterms:created xsi:type="dcterms:W3CDTF">2018-09-28T16:40:41Z</dcterms:created>
  <dcterms:modified xsi:type="dcterms:W3CDTF">2022-11-20T00:48:55Z</dcterms:modified>
</cp:coreProperties>
</file>