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74FD78-54F0-4B80-8224-C862990C03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7CBB9D-4809-4B90-90B8-3157516B27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B0C870-06C6-447D-9C5E-5FAEEC81ACE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44C238-1C35-4A24-990D-B3858E073E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A47999-F0B4-4CB9-8152-9B6DFD3D34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860EA3-2B47-45A1-A8CD-F8F465996E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571B2E-3D47-46CA-B588-17A8952A8E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C871B3-260E-46CE-95BE-B4C4A57021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38F309-41A8-49A6-ACC2-1460A6B494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0D1078-9F7F-4B25-9097-DD79ACF3BE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77F7A8-7A4F-4B71-B6AB-6D8EA3E5B5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58A9BF-ED6E-4CEC-9D6B-403660321F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CF641F-4119-4D8A-A460-0FC26FB3C66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netplan.io/examples" TargetMode="Externa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netplan.io/examples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docs.docker.com/engine/install/ubuntu/" TargetMode="Externa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hyperlink" Target="https://kubernetes.io/docs/setup/production-environment/tools/kubeadm/install-kubeadm/" TargetMode="External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kubernetes.io/docs/setup/production-environment/container-runtimes/" TargetMode="Externa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560" cy="14684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00"/>
                </a:solidFill>
                <a:latin typeface="Calibri"/>
              </a:rPr>
              <a:t>1</a:t>
            </a: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 Install on Both Master/Slave: Master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59640" y="4581000"/>
            <a:ext cx="6399360" cy="69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1080" cy="943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E1F292-DACA-4965-B0F6-273EE076819D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7A394C6-7D04-48EF-8CBE-DBD0495CE35B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560" cy="7632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2840" cy="4752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Initialize Hostname and IP Address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標題 1"/>
          <p:cNvSpPr/>
          <p:nvPr/>
        </p:nvSpPr>
        <p:spPr>
          <a:xfrm>
            <a:off x="0" y="764640"/>
            <a:ext cx="9142560" cy="358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79" name="Table 32"/>
          <p:cNvGraphicFramePr/>
          <p:nvPr/>
        </p:nvGraphicFramePr>
        <p:xfrm>
          <a:off x="322200" y="2061000"/>
          <a:ext cx="8827200" cy="292464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D5B54E-2778-45C0-B641-06580A79AFE4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B28039E-5C7F-4C36-8122-F21EA6F9220E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9" descr=""/>
          <p:cNvPicPr/>
          <p:nvPr/>
        </p:nvPicPr>
        <p:blipFill>
          <a:blip r:embed="rId1"/>
          <a:stretch/>
        </p:blipFill>
        <p:spPr>
          <a:xfrm>
            <a:off x="2988000" y="5133600"/>
            <a:ext cx="3360960" cy="13129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560" cy="7632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299520" y="1353600"/>
            <a:ext cx="6414840" cy="31539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/etc/hostname and prompt hostname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Next, we update the hostname, hosts file, and set a static IP Address.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update the hostname.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vi /etc/hostname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change the host name to “kmaster” which stand for Kubernetes Master.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hostname is display in the prompt.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we want to display the new prompt, we must re-start the VM (or Linux system).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3" name="標題 1"/>
          <p:cNvSpPr/>
          <p:nvPr/>
        </p:nvSpPr>
        <p:spPr>
          <a:xfrm>
            <a:off x="0" y="764640"/>
            <a:ext cx="9142560" cy="358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4" name="Picture 7" descr=""/>
          <p:cNvPicPr/>
          <p:nvPr/>
        </p:nvPicPr>
        <p:blipFill>
          <a:blip r:embed="rId2"/>
          <a:stretch/>
        </p:blipFill>
        <p:spPr>
          <a:xfrm>
            <a:off x="6867360" y="0"/>
            <a:ext cx="2275200" cy="495144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85" name="Rectangle 6"/>
          <p:cNvSpPr/>
          <p:nvPr/>
        </p:nvSpPr>
        <p:spPr>
          <a:xfrm>
            <a:off x="6890760" y="2260440"/>
            <a:ext cx="1438560" cy="43056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Rectangle 13"/>
          <p:cNvSpPr/>
          <p:nvPr/>
        </p:nvSpPr>
        <p:spPr>
          <a:xfrm>
            <a:off x="3420000" y="6093360"/>
            <a:ext cx="1006560" cy="35316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Rectangle 11"/>
          <p:cNvSpPr/>
          <p:nvPr/>
        </p:nvSpPr>
        <p:spPr>
          <a:xfrm>
            <a:off x="4114800" y="2925000"/>
            <a:ext cx="1370520" cy="35856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"/>
          <p:cNvSpPr/>
          <p:nvPr/>
        </p:nvSpPr>
        <p:spPr>
          <a:xfrm flipH="1">
            <a:off x="3886200" y="3284640"/>
            <a:ext cx="914400" cy="2808720"/>
          </a:xfrm>
          <a:prstGeom prst="line">
            <a:avLst/>
          </a:prstGeom>
          <a:ln w="0">
            <a:solidFill>
              <a:srgbClr val="a7074b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A145AC-2DE0-48FE-A98F-40D2B7E14BE5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832E21A-4E3F-47BB-8549-87D2213CF0FD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560" cy="7632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Install Both Master and Salve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213480" y="1371600"/>
            <a:ext cx="6414840" cy="22021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ifconfig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Next, we run the “ifconfig” command.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ifconfig &gt; ifconfig.txt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vi ifconfig.txt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Search for keyword wlp (Wireless Link Prioritization) for IP Address, the IP address is 192.168.1.8.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標題 1"/>
          <p:cNvSpPr/>
          <p:nvPr/>
        </p:nvSpPr>
        <p:spPr>
          <a:xfrm>
            <a:off x="0" y="764640"/>
            <a:ext cx="9142560" cy="358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2" name="Picture 7" descr=""/>
          <p:cNvPicPr/>
          <p:nvPr/>
        </p:nvPicPr>
        <p:blipFill>
          <a:blip r:embed="rId1"/>
          <a:stretch/>
        </p:blipFill>
        <p:spPr>
          <a:xfrm>
            <a:off x="6867360" y="0"/>
            <a:ext cx="2275200" cy="495144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93" name="Rectangle 6"/>
          <p:cNvSpPr/>
          <p:nvPr/>
        </p:nvSpPr>
        <p:spPr>
          <a:xfrm>
            <a:off x="6879600" y="2755800"/>
            <a:ext cx="1438560" cy="81576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2057400" y="3574800"/>
            <a:ext cx="4503960" cy="3053520"/>
          </a:xfrm>
          <a:prstGeom prst="rect">
            <a:avLst/>
          </a:prstGeom>
          <a:ln w="0">
            <a:noFill/>
          </a:ln>
        </p:spPr>
      </p:pic>
      <p:sp>
        <p:nvSpPr>
          <p:cNvPr id="95" name="Rectangle 13"/>
          <p:cNvSpPr/>
          <p:nvPr/>
        </p:nvSpPr>
        <p:spPr>
          <a:xfrm>
            <a:off x="2183400" y="5257800"/>
            <a:ext cx="3885120" cy="4676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872DC5-C512-4C8A-9530-21D1DB86268F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35F9B10-97E7-4C87-AD4C-90931BC4CBE8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560" cy="7632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97360" y="1262880"/>
            <a:ext cx="5425200" cy="12272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/etc/network/interface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https://netplan.io/examples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After Ubuntu 17.20 /etc/network/interface is changed to /etc/netplan/kmaster.yaml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標題 1"/>
          <p:cNvSpPr/>
          <p:nvPr/>
        </p:nvSpPr>
        <p:spPr>
          <a:xfrm>
            <a:off x="0" y="764640"/>
            <a:ext cx="9142560" cy="358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9" name="Picture 9" descr=""/>
          <p:cNvPicPr/>
          <p:nvPr/>
        </p:nvPicPr>
        <p:blipFill>
          <a:blip r:embed="rId2"/>
          <a:stretch/>
        </p:blipFill>
        <p:spPr>
          <a:xfrm>
            <a:off x="5579640" y="779400"/>
            <a:ext cx="3265560" cy="122724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pic>
        <p:nvPicPr>
          <p:cNvPr id="100" name="Picture 12" descr=""/>
          <p:cNvPicPr/>
          <p:nvPr/>
        </p:nvPicPr>
        <p:blipFill>
          <a:blip r:embed="rId3"/>
          <a:stretch/>
        </p:blipFill>
        <p:spPr>
          <a:xfrm>
            <a:off x="4982040" y="2591280"/>
            <a:ext cx="3932280" cy="403704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01" name="Arrow: Down 13"/>
          <p:cNvSpPr/>
          <p:nvPr/>
        </p:nvSpPr>
        <p:spPr>
          <a:xfrm>
            <a:off x="6648840" y="2057760"/>
            <a:ext cx="462240" cy="307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7A9C07-0445-43E1-BDAC-1F9124208959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2668393-5373-484E-9425-A99AF7E95107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560" cy="7632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97360" y="1262880"/>
            <a:ext cx="4502160" cy="35366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</a:rPr>
              <a:t>/etc/network/interface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https://netplan.io/examples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 sudo vi /etc/netplan/master.yaml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 network: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   wifis: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      wlp2s0: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          dhcp4: yes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          dhcp6: yes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          addresses: [192.168.1.8/24]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          access-point: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             “NETGEAR49”: 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             password: “happyshipxxx”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   version: 2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   render: NetworkManager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 sudo netplan apply /etc/netplan/kmaster.yaml&gt;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4" name="標題 1"/>
          <p:cNvSpPr/>
          <p:nvPr/>
        </p:nvSpPr>
        <p:spPr>
          <a:xfrm>
            <a:off x="0" y="764640"/>
            <a:ext cx="9142560" cy="358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4343400" y="1371600"/>
            <a:ext cx="4570920" cy="309888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/>
          <p:nvPr/>
        </p:nvSpPr>
        <p:spPr>
          <a:xfrm>
            <a:off x="4343400" y="1371600"/>
            <a:ext cx="4570920" cy="3098880"/>
          </a:xfrm>
          <a:prstGeom prst="rect">
            <a:avLst/>
          </a:prstGeom>
          <a:noFill/>
          <a:ln w="0">
            <a:solidFill>
              <a:srgbClr val="a7074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033DB4-4CAD-4D6D-908D-F09B197D5E90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A146763-B9AC-4D4E-AA86-C9264638C287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560" cy="7632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297360" y="1262880"/>
            <a:ext cx="3587760" cy="32450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500" spc="-1" strike="noStrike">
                <a:solidFill>
                  <a:srgbClr val="c00000"/>
                </a:solidFill>
                <a:latin typeface="Calibri"/>
              </a:rPr>
              <a:t>/etc/hosts (15:23/27:56)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Next, 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 vi /etc/hosts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&gt;&gt; # Kmaster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&gt;&gt; 192.168.1.8   kmaster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&gt;&gt; 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# knode1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&gt;&gt; 192.168.1.2 knode1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Then, we re-start the machine.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9" name="標題 1"/>
          <p:cNvSpPr/>
          <p:nvPr/>
        </p:nvSpPr>
        <p:spPr>
          <a:xfrm>
            <a:off x="0" y="764640"/>
            <a:ext cx="9142560" cy="358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0" name="Picture 6" descr=""/>
          <p:cNvPicPr/>
          <p:nvPr/>
        </p:nvPicPr>
        <p:blipFill>
          <a:blip r:embed="rId1"/>
          <a:stretch/>
        </p:blipFill>
        <p:spPr>
          <a:xfrm>
            <a:off x="6012000" y="-320040"/>
            <a:ext cx="3067200" cy="667476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11" name="Rectangle 8"/>
          <p:cNvSpPr/>
          <p:nvPr/>
        </p:nvSpPr>
        <p:spPr>
          <a:xfrm>
            <a:off x="6012000" y="4077000"/>
            <a:ext cx="2014920" cy="35856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" name="Picture 9" descr=""/>
          <p:cNvPicPr/>
          <p:nvPr/>
        </p:nvPicPr>
        <p:blipFill>
          <a:blip r:embed="rId2"/>
          <a:stretch/>
        </p:blipFill>
        <p:spPr>
          <a:xfrm>
            <a:off x="4572000" y="3044160"/>
            <a:ext cx="3380040" cy="19321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13" name="Rectangle 12"/>
          <p:cNvSpPr/>
          <p:nvPr/>
        </p:nvSpPr>
        <p:spPr>
          <a:xfrm>
            <a:off x="4561200" y="3548160"/>
            <a:ext cx="2230920" cy="71856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Rectangle 13"/>
          <p:cNvSpPr/>
          <p:nvPr/>
        </p:nvSpPr>
        <p:spPr>
          <a:xfrm>
            <a:off x="586800" y="2057400"/>
            <a:ext cx="3069720" cy="182772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Straight Arrow Connector 15"/>
          <p:cNvSpPr/>
          <p:nvPr/>
        </p:nvSpPr>
        <p:spPr>
          <a:xfrm>
            <a:off x="3657600" y="2971800"/>
            <a:ext cx="902160" cy="93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16" name="Picture 16" descr=""/>
          <p:cNvPicPr/>
          <p:nvPr/>
        </p:nvPicPr>
        <p:blipFill>
          <a:blip r:embed="rId3"/>
          <a:stretch/>
        </p:blipFill>
        <p:spPr>
          <a:xfrm>
            <a:off x="4550760" y="1163880"/>
            <a:ext cx="3332160" cy="164628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17" name="Rectangle 17"/>
          <p:cNvSpPr/>
          <p:nvPr/>
        </p:nvSpPr>
        <p:spPr>
          <a:xfrm>
            <a:off x="4550760" y="1772640"/>
            <a:ext cx="1747800" cy="38340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Straight Arrow Connector 19"/>
          <p:cNvSpPr/>
          <p:nvPr/>
        </p:nvSpPr>
        <p:spPr>
          <a:xfrm flipH="1">
            <a:off x="3656520" y="2057400"/>
            <a:ext cx="892080" cy="9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8A2EAE-6D27-4576-B164-DF943B282777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A9C5A03-C18F-4861-A5D3-837769CEE5FC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560" cy="7632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3057120" cy="42372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500" spc="-1" strike="noStrike">
                <a:solidFill>
                  <a:srgbClr val="c00000"/>
                </a:solidFill>
                <a:latin typeface="Calibri"/>
              </a:rPr>
              <a:t>Restart  Machine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We verify: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1. The hostname to “kmaster” is successfully updated by /etc/hostname.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2. Verify IP-address by ifconfig command. As we can see the IP address is updated as we setup by /etc/hosts. 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This IP Address is dynamic host with dhcp4 and dhcp6 by /etc/netplan/kmaster.yaml.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We will get the same IP address each time we re-boot.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1" name="標題 1"/>
          <p:cNvSpPr/>
          <p:nvPr/>
        </p:nvSpPr>
        <p:spPr>
          <a:xfrm>
            <a:off x="0" y="764640"/>
            <a:ext cx="9142560" cy="358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296880" y="1280880"/>
            <a:ext cx="5714280" cy="3874680"/>
          </a:xfrm>
          <a:prstGeom prst="rect">
            <a:avLst/>
          </a:prstGeom>
          <a:ln w="0">
            <a:noFill/>
          </a:ln>
        </p:spPr>
      </p:pic>
      <p:sp>
        <p:nvSpPr>
          <p:cNvPr id="123" name="Rectangle 12"/>
          <p:cNvSpPr/>
          <p:nvPr/>
        </p:nvSpPr>
        <p:spPr>
          <a:xfrm>
            <a:off x="3429000" y="4738680"/>
            <a:ext cx="2138040" cy="28980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Rectangle 13"/>
          <p:cNvSpPr/>
          <p:nvPr/>
        </p:nvSpPr>
        <p:spPr>
          <a:xfrm>
            <a:off x="3429000" y="3657600"/>
            <a:ext cx="4799880" cy="4564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Oval 14"/>
          <p:cNvSpPr/>
          <p:nvPr/>
        </p:nvSpPr>
        <p:spPr>
          <a:xfrm>
            <a:off x="3391920" y="4378680"/>
            <a:ext cx="302760" cy="28908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6" name="Oval 15"/>
          <p:cNvSpPr/>
          <p:nvPr/>
        </p:nvSpPr>
        <p:spPr>
          <a:xfrm>
            <a:off x="3347280" y="3295080"/>
            <a:ext cx="302760" cy="28980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F81660-46D3-4752-B0E0-F53D0AB4E0AD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416310F-EA72-4F46-860B-AB064A8EE3F6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560" cy="14684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1.4 Install OpenSSH Server and Docker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</a:rPr>
              <a:t> 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28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1080" cy="943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DB7919-CF6C-4D9C-8E82-F88D262046CB}" type="slidenum">
              <a:t>17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11F8B23-0B7D-4021-8127-7DB7E3C9B739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560" cy="7632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1.4 Install OpenSSH Server and Docker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2840" cy="4752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Install OpenSSH Server and Docker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標題 1"/>
          <p:cNvSpPr/>
          <p:nvPr/>
        </p:nvSpPr>
        <p:spPr>
          <a:xfrm>
            <a:off x="0" y="764640"/>
            <a:ext cx="9142560" cy="358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132" name="Table 32"/>
          <p:cNvGraphicFramePr/>
          <p:nvPr/>
        </p:nvGraphicFramePr>
        <p:xfrm>
          <a:off x="322200" y="2061000"/>
          <a:ext cx="8827200" cy="312012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879FC1-7024-46BA-9CDA-0705F0FE8CBD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958D4D2-1437-495D-B442-BC3AEF0EEF2B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560" cy="7632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1.4 Install OpenSSH Server and Docker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4209120" cy="18910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600" spc="-1" strike="noStrike">
                <a:solidFill>
                  <a:srgbClr val="c00000"/>
                </a:solidFill>
                <a:latin typeface="Calibri"/>
              </a:rPr>
              <a:t>Install the OpenSSH Server (7:48/27:56)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Now, we install openSSH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 sudo su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 apt-get install openssh-server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So, openSSH is installed right now.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5" name="標題 1"/>
          <p:cNvSpPr/>
          <p:nvPr/>
        </p:nvSpPr>
        <p:spPr>
          <a:xfrm>
            <a:off x="0" y="764640"/>
            <a:ext cx="9142560" cy="358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36" name="Picture 8" descr=""/>
          <p:cNvPicPr/>
          <p:nvPr/>
        </p:nvPicPr>
        <p:blipFill>
          <a:blip r:embed="rId1"/>
          <a:stretch/>
        </p:blipFill>
        <p:spPr>
          <a:xfrm>
            <a:off x="4537080" y="0"/>
            <a:ext cx="4599000" cy="461808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pic>
        <p:nvPicPr>
          <p:cNvPr id="137" name="Picture 11" descr=""/>
          <p:cNvPicPr/>
          <p:nvPr/>
        </p:nvPicPr>
        <p:blipFill>
          <a:blip r:embed="rId2"/>
          <a:stretch/>
        </p:blipFill>
        <p:spPr>
          <a:xfrm>
            <a:off x="4389480" y="2918160"/>
            <a:ext cx="4894560" cy="11131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BA9D51-2AF4-465F-8B64-F00361796E4F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5C199B8-9EE8-4599-AFBB-15ACDD30D155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560" cy="7632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 Install on Both Master/Slave: Master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2840" cy="26910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500" spc="-1" strike="noStrike">
                <a:solidFill>
                  <a:srgbClr val="c00000"/>
                </a:solidFill>
                <a:latin typeface="Calibri"/>
              </a:rPr>
              <a:t>Install for Both Master and Slave: Master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Review: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We have the two machines master and the slave in the cluster.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The master must have at least 2GB of RAM and 2-core CPUs.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The slave must have at least 2GB RAM and 1-core CPU.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These are basic requirements for the master and slave machines.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 ping &lt;ipv4-address&gt;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Note: We need to turn off the Virus protection, such as, NORTON utility to prevent error “Request timed out”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6" name="標題 1"/>
          <p:cNvSpPr/>
          <p:nvPr/>
        </p:nvSpPr>
        <p:spPr>
          <a:xfrm>
            <a:off x="0" y="764640"/>
            <a:ext cx="9142560" cy="358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47" name="Table 32"/>
          <p:cNvGraphicFramePr/>
          <p:nvPr/>
        </p:nvGraphicFramePr>
        <p:xfrm>
          <a:off x="316080" y="3933000"/>
          <a:ext cx="8827200" cy="287856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68D5DB-FD52-4231-9A9D-741084CA68D7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D94EDC7-8FBE-46F9-AFEC-F90E809504C2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560" cy="7632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1.4 Install OpenSSH Server and Docker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4209120" cy="3322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c00000"/>
                </a:solidFill>
                <a:latin typeface="Calibri"/>
              </a:rPr>
              <a:t>Install Docker (8:09/27:56)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https://docs.docker.com/engine/install/ubuntu/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Now, We install docker.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Follow the docker link above to remove the old version of docker, update Ubuntu, and install new docker, and verify with “hello-world” example.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sudo apt autoremove ...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apt-get update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We install docker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apt-get install -y docker-ce …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Verify docker is installed: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sudo docker run hello-world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docker ps -a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0" name="標題 1"/>
          <p:cNvSpPr/>
          <p:nvPr/>
        </p:nvSpPr>
        <p:spPr>
          <a:xfrm>
            <a:off x="0" y="764640"/>
            <a:ext cx="9142560" cy="358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41" name="Picture 8" descr=""/>
          <p:cNvPicPr/>
          <p:nvPr/>
        </p:nvPicPr>
        <p:blipFill>
          <a:blip r:embed="rId2"/>
          <a:stretch/>
        </p:blipFill>
        <p:spPr>
          <a:xfrm>
            <a:off x="4544280" y="-46800"/>
            <a:ext cx="4599000" cy="461808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42" name="Rectangle 6"/>
          <p:cNvSpPr/>
          <p:nvPr/>
        </p:nvSpPr>
        <p:spPr>
          <a:xfrm>
            <a:off x="4543560" y="2997000"/>
            <a:ext cx="2008440" cy="64656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3429000" y="2743200"/>
            <a:ext cx="5710680" cy="3872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F5763D-1D51-4FF5-9E8D-81A463828F25}" type="slidenum">
              <a:t>20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DBBB55A-E3CC-4042-85C7-CBF19267D62C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560" cy="14684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00"/>
                </a:solidFill>
                <a:latin typeface="Calibri"/>
              </a:rPr>
              <a:t>1.5 Install Kubeadm, Kubelet, and Kubectl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5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1080" cy="943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4A56B4-5B50-4E1F-A045-6DAEE95DB095}" type="slidenum">
              <a:t>21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C00A7E8-FFCF-42D9-852F-D6A01A4D468A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560" cy="7632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1.5 Install Kubeadm, Kubelet, and Kubectl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2840" cy="4752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Install OpenSSH Server and Docker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標題 1"/>
          <p:cNvSpPr/>
          <p:nvPr/>
        </p:nvSpPr>
        <p:spPr>
          <a:xfrm>
            <a:off x="0" y="764640"/>
            <a:ext cx="9142560" cy="358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149" name="Table 32"/>
          <p:cNvGraphicFramePr/>
          <p:nvPr/>
        </p:nvGraphicFramePr>
        <p:xfrm>
          <a:off x="322200" y="2061000"/>
          <a:ext cx="8827200" cy="292464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02D1EA-1BC2-47F6-9688-8BD1154F86DF}" type="slidenum">
              <a:t>22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CC2A354-E7E3-4EDC-9CC1-36E122C6833D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9" descr=""/>
          <p:cNvPicPr/>
          <p:nvPr/>
        </p:nvPicPr>
        <p:blipFill>
          <a:blip r:embed="rId1"/>
          <a:stretch/>
        </p:blipFill>
        <p:spPr>
          <a:xfrm>
            <a:off x="4600440" y="1303920"/>
            <a:ext cx="4542120" cy="41515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560" cy="7632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1.5 Install Kubeadm, Kubelet, and Kubectl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4197240" cy="40086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400" spc="-1" strike="noStrike">
                <a:solidFill>
                  <a:srgbClr val="c00000"/>
                </a:solidFill>
                <a:latin typeface="Calibri"/>
              </a:rPr>
              <a:t>Install curl, download Kubernetes, and install Kubernetes (9:26/27:56)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https://kubernetes.io/docs/setup/production-environment/tools/kubeadm/install-kubeadm/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Next, we install the Kubernetes.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1. There are a few things that we must do, such as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&gt; install curl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&gt; install kubernetes package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&gt; apt-get update. 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We have three major components in Kubernetes: kubeadm, kubelet, and kubectl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2. Install kubernetes: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&gt; apt-get install –y kubelet kubeadm kubectl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標題 1"/>
          <p:cNvSpPr/>
          <p:nvPr/>
        </p:nvSpPr>
        <p:spPr>
          <a:xfrm>
            <a:off x="0" y="764640"/>
            <a:ext cx="9142560" cy="358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4" name="Rectangle 6"/>
          <p:cNvSpPr/>
          <p:nvPr/>
        </p:nvSpPr>
        <p:spPr>
          <a:xfrm>
            <a:off x="4600440" y="3083760"/>
            <a:ext cx="4542120" cy="93456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Rectangle 10"/>
          <p:cNvSpPr/>
          <p:nvPr/>
        </p:nvSpPr>
        <p:spPr>
          <a:xfrm>
            <a:off x="4600440" y="4184280"/>
            <a:ext cx="4542120" cy="4820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Oval 11"/>
          <p:cNvSpPr/>
          <p:nvPr/>
        </p:nvSpPr>
        <p:spPr>
          <a:xfrm>
            <a:off x="4213440" y="3227760"/>
            <a:ext cx="385920" cy="35856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Oval 12"/>
          <p:cNvSpPr/>
          <p:nvPr/>
        </p:nvSpPr>
        <p:spPr>
          <a:xfrm>
            <a:off x="4180320" y="4246200"/>
            <a:ext cx="385920" cy="35856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4343400" y="-58320"/>
            <a:ext cx="4799880" cy="3254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885723-80C8-4431-8B67-531675304A86}" type="slidenum">
              <a:t>23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ECE7349-CB32-4F8F-9A07-BBC823CE3FD2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560" cy="7632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1.5 Install Kubeadm, Kubelet, and Kubectl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4425840" cy="3475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c00000"/>
                </a:solidFill>
                <a:latin typeface="Calibri"/>
              </a:rPr>
              <a:t>Update Kubernetes Configuration (11:35/27:56)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Next,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vi /etc/systemd/system/kubelet.service.d/10-kubeadm.conf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https://kubernetes.io/docs/setup/production-environment/container-runtimes/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We need to install container runtime into each node in the cluster so that PODS can be run there. There is two cgroup drivers: cgroupfs and systemd. The cgroupfs driver is the default driver.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add one line below: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Environment=“cgroup-driver=systemd/cgroup-driver=cgroupfs”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1" name="標題 1"/>
          <p:cNvSpPr/>
          <p:nvPr/>
        </p:nvSpPr>
        <p:spPr>
          <a:xfrm>
            <a:off x="0" y="764640"/>
            <a:ext cx="9142560" cy="358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62" name="Picture 8" descr=""/>
          <p:cNvPicPr/>
          <p:nvPr/>
        </p:nvPicPr>
        <p:blipFill>
          <a:blip r:embed="rId2"/>
          <a:stretch/>
        </p:blipFill>
        <p:spPr>
          <a:xfrm>
            <a:off x="286560" y="4725000"/>
            <a:ext cx="9085320" cy="167508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pic>
        <p:nvPicPr>
          <p:cNvPr id="163" name="Picture 9" descr=""/>
          <p:cNvPicPr/>
          <p:nvPr/>
        </p:nvPicPr>
        <p:blipFill>
          <a:blip r:embed="rId3"/>
          <a:stretch/>
        </p:blipFill>
        <p:spPr>
          <a:xfrm>
            <a:off x="4617000" y="79200"/>
            <a:ext cx="4542120" cy="41515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64" name="Rectangle 6"/>
          <p:cNvSpPr/>
          <p:nvPr/>
        </p:nvSpPr>
        <p:spPr>
          <a:xfrm>
            <a:off x="4617000" y="3571200"/>
            <a:ext cx="3570480" cy="65952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Rectangle 13"/>
          <p:cNvSpPr/>
          <p:nvPr/>
        </p:nvSpPr>
        <p:spPr>
          <a:xfrm>
            <a:off x="208080" y="5867280"/>
            <a:ext cx="3994560" cy="21456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F9E512-BB2F-4411-89BB-542C18B369B1}" type="slidenum">
              <a:t>24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BDA18A3-C8D4-447C-A8CD-77FD007D0318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560" cy="7632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1.5 Install Kubeadm, Kubelet, and Kubectl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8539920" cy="1036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Finished Master and Slave (12:07/27:56)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Now, we have done for the Master.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need to do the same installation for Slave.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標題 1"/>
          <p:cNvSpPr/>
          <p:nvPr/>
        </p:nvSpPr>
        <p:spPr>
          <a:xfrm>
            <a:off x="0" y="764640"/>
            <a:ext cx="9142560" cy="358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6BEAD9-3BB9-470D-9015-EB7B96E41731}" type="slidenum">
              <a:t>25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4A0F5B2-8A17-4DBD-AE75-E1FE3BB31763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560" cy="14684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18E685-627A-41AA-8FB6-DC6AD0C80168}" type="slidenum">
              <a:t>26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3ED25E5-A392-4622-BB84-0EEF47FDFB9D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560" cy="14684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</a:rPr>
              <a:t>1.1 Update Your Repository: Master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49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1080" cy="943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8D6F2D-34E3-4249-B929-C06C5A5AC208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3E20AA9-8E80-43CC-84EA-FE95A561F53C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560" cy="7632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1.1 Update Your Repository: Master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2840" cy="4752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Update Your Repository: Master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標題 1"/>
          <p:cNvSpPr/>
          <p:nvPr/>
        </p:nvSpPr>
        <p:spPr>
          <a:xfrm>
            <a:off x="0" y="764640"/>
            <a:ext cx="9142560" cy="358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53" name="Table 32"/>
          <p:cNvGraphicFramePr/>
          <p:nvPr/>
        </p:nvGraphicFramePr>
        <p:xfrm>
          <a:off x="322200" y="2061000"/>
          <a:ext cx="8827200" cy="287856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E0EC8D-EF96-4A6B-9DF8-A235FAC5C76F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6EBFD51-99FF-4BF0-81B1-A009A11898B9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560" cy="7632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1.1 Update Your Repository: Master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299520" y="1353600"/>
            <a:ext cx="6414840" cy="23619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sudo su and apt-get update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log in as the su.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are going to execute the following command as the sudo  user.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sudo su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do the update. This update my ubuntu repository.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apt-get update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標題 1"/>
          <p:cNvSpPr/>
          <p:nvPr/>
        </p:nvSpPr>
        <p:spPr>
          <a:xfrm>
            <a:off x="0" y="764640"/>
            <a:ext cx="9142560" cy="358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57" name="Picture 7" descr=""/>
          <p:cNvPicPr/>
          <p:nvPr/>
        </p:nvPicPr>
        <p:blipFill>
          <a:blip r:embed="rId1"/>
          <a:stretch/>
        </p:blipFill>
        <p:spPr>
          <a:xfrm>
            <a:off x="6897960" y="136440"/>
            <a:ext cx="2352240" cy="511920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pic>
        <p:nvPicPr>
          <p:cNvPr id="58" name="Picture 8" descr=""/>
          <p:cNvPicPr/>
          <p:nvPr/>
        </p:nvPicPr>
        <p:blipFill>
          <a:blip r:embed="rId2"/>
          <a:stretch/>
        </p:blipFill>
        <p:spPr>
          <a:xfrm>
            <a:off x="107640" y="3945960"/>
            <a:ext cx="9142560" cy="165384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59" name="Rectangle 9"/>
          <p:cNvSpPr/>
          <p:nvPr/>
        </p:nvSpPr>
        <p:spPr>
          <a:xfrm>
            <a:off x="6876360" y="1124640"/>
            <a:ext cx="1809000" cy="50256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FBEE8C-5CB0-47E9-BBF6-D5A64A7DC184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C70B1D0-0712-4F67-934D-56832BD63D18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560" cy="14684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</a:rPr>
              <a:t>1.2 Turn Off Swap Space: Master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61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1080" cy="943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F65BB8-A823-4516-B1CF-C1418F0D7AAB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9166A83-20C3-470B-B114-CEA9D8790481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560" cy="7632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1.2 Turn Off Swap Space: Master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2840" cy="4752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Turn Off Swap Space: Master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標題 1"/>
          <p:cNvSpPr/>
          <p:nvPr/>
        </p:nvSpPr>
        <p:spPr>
          <a:xfrm>
            <a:off x="0" y="764640"/>
            <a:ext cx="9142560" cy="358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65" name="Table 32"/>
          <p:cNvGraphicFramePr/>
          <p:nvPr/>
        </p:nvGraphicFramePr>
        <p:xfrm>
          <a:off x="322200" y="2061000"/>
          <a:ext cx="8827200" cy="287856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CC477E-07A4-4301-8D98-62C6B6C9AF74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83B6FFB-85F7-4C6A-9E72-59EA1D6C2EE7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12" descr=""/>
          <p:cNvPicPr/>
          <p:nvPr/>
        </p:nvPicPr>
        <p:blipFill>
          <a:blip r:embed="rId1"/>
          <a:stretch/>
        </p:blipFill>
        <p:spPr>
          <a:xfrm>
            <a:off x="457200" y="4152960"/>
            <a:ext cx="6685200" cy="230364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560" cy="7632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1.2 Turn Off Swap Space: Master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299520" y="1353600"/>
            <a:ext cx="6414840" cy="27982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swapoff -a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Next, we turn off my swap space.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command to turn off my swap space is “swapoff -a”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swapoff –a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It should be turn off swap space immediately. If it take long time, then ^C and reboot your system.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vi /etc/fstab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comment out the swap space.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標題 1"/>
          <p:cNvSpPr/>
          <p:nvPr/>
        </p:nvSpPr>
        <p:spPr>
          <a:xfrm>
            <a:off x="0" y="764640"/>
            <a:ext cx="9142560" cy="358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70" name="Picture 7" descr=""/>
          <p:cNvPicPr/>
          <p:nvPr/>
        </p:nvPicPr>
        <p:blipFill>
          <a:blip r:embed="rId2"/>
          <a:stretch/>
        </p:blipFill>
        <p:spPr>
          <a:xfrm>
            <a:off x="6867360" y="0"/>
            <a:ext cx="2275200" cy="495144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71" name="Rectangle 6"/>
          <p:cNvSpPr/>
          <p:nvPr/>
        </p:nvSpPr>
        <p:spPr>
          <a:xfrm>
            <a:off x="6876360" y="1700640"/>
            <a:ext cx="1438560" cy="43056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2" name="Picture 10" descr=""/>
          <p:cNvPicPr/>
          <p:nvPr/>
        </p:nvPicPr>
        <p:blipFill>
          <a:blip r:embed="rId3"/>
          <a:stretch/>
        </p:blipFill>
        <p:spPr>
          <a:xfrm>
            <a:off x="3276000" y="4250520"/>
            <a:ext cx="5666040" cy="165600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73" name="Rectangle 13"/>
          <p:cNvSpPr/>
          <p:nvPr/>
        </p:nvSpPr>
        <p:spPr>
          <a:xfrm>
            <a:off x="457200" y="6153480"/>
            <a:ext cx="6685200" cy="30312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97E3F1-90B2-4D52-AFED-1101B2293BE4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0D1C69F-593F-4572-A51F-C19A5CC3B1C3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560" cy="14684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5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1080" cy="943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077C47-FDB7-41DF-9998-4C4D5CC40756}" type="slidenum">
              <a:t>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6B55DF7-4563-4E7F-BB1A-483A8FF5C9B9}" type="datetime1">
              <a:rPr lang="en-US"/>
              <a:t>11/26/2022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7499</TotalTime>
  <Application>LibreOffice/7.3.6.2$Linux_X86_64 LibreOffice_project/30$Build-2</Application>
  <AppVersion>15.0000</AppVersion>
  <Words>1900</Words>
  <Paragraphs>307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2022-11-26T14:52:10Z</dcterms:modified>
  <cp:revision>762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28</vt:i4>
  </property>
</Properties>
</file>