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72" r:id="rId3"/>
    <p:sldId id="271" r:id="rId4"/>
    <p:sldId id="273" r:id="rId5"/>
    <p:sldId id="259" r:id="rId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0" d="100"/>
          <a:sy n="90" d="100"/>
        </p:scale>
        <p:origin x="54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angular-2-and-nodejs-the-practical-guide/learn/lecture/10419170#overvie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angular-2-and-nodejs-the-practical-guide/learn/lecture/10419170#overvie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angular-2-and-nodejs-the-practical-guide/learn/lecture/10419170#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32 Node and Express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32 Node and Express</a:t>
            </a:r>
            <a:endParaRPr lang="zh-TW" altLang="en-US" b="1" dirty="0">
              <a:solidFill>
                <a:srgbClr val="FFFF00"/>
              </a:solidFill>
            </a:endParaRPr>
          </a:p>
        </p:txBody>
      </p:sp>
      <p:sp>
        <p:nvSpPr>
          <p:cNvPr id="3" name="副標題 2"/>
          <p:cNvSpPr>
            <a:spLocks noGrp="1"/>
          </p:cNvSpPr>
          <p:nvPr>
            <p:ph type="subTitle" idx="1"/>
          </p:nvPr>
        </p:nvSpPr>
        <p:spPr>
          <a:xfrm>
            <a:off x="467543" y="1245932"/>
            <a:ext cx="8219257" cy="2183068"/>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Node and Express</a:t>
            </a:r>
          </a:p>
          <a:p>
            <a:pPr marL="465138" indent="-465138" algn="l">
              <a:buClr>
                <a:srgbClr val="0070C0"/>
              </a:buClr>
              <a:buFont typeface="Wingdings" pitchFamily="2" charset="2"/>
              <a:buChar char="u"/>
            </a:pPr>
            <a:r>
              <a:rPr lang="en-US" sz="1800" b="1" i="0" dirty="0">
                <a:solidFill>
                  <a:schemeClr val="tx1"/>
                </a:solidFill>
                <a:effectLst/>
              </a:rPr>
              <a:t>Node is a JavaScript runtime that runs on the server, so that means you can execute JavaScript code with some extra features.</a:t>
            </a:r>
          </a:p>
          <a:p>
            <a:pPr marL="465138" indent="-465138" algn="l">
              <a:buClr>
                <a:srgbClr val="0070C0"/>
              </a:buClr>
              <a:buFont typeface="Wingdings" pitchFamily="2" charset="2"/>
              <a:buChar char="u"/>
            </a:pPr>
            <a:r>
              <a:rPr lang="en-US" sz="1800" b="1" i="0" dirty="0">
                <a:solidFill>
                  <a:schemeClr val="tx1"/>
                </a:solidFill>
                <a:effectLst/>
              </a:rPr>
              <a:t>You can create the server that listens to requests and sends back responses with it and you can handle your server side logic. </a:t>
            </a:r>
          </a:p>
          <a:p>
            <a:pPr marL="465138" indent="-465138" algn="l">
              <a:buClr>
                <a:srgbClr val="0070C0"/>
              </a:buClr>
              <a:buFont typeface="Wingdings" pitchFamily="2" charset="2"/>
              <a:buChar char="u"/>
            </a:pPr>
            <a:r>
              <a:rPr lang="en-US" sz="1800" b="1" dirty="0">
                <a:solidFill>
                  <a:schemeClr val="tx1"/>
                </a:solidFill>
              </a:rPr>
              <a:t>W</a:t>
            </a:r>
            <a:r>
              <a:rPr lang="en-US" sz="1800" b="1" i="0" dirty="0">
                <a:solidFill>
                  <a:schemeClr val="tx1"/>
                </a:solidFill>
                <a:effectLst/>
              </a:rPr>
              <a:t>ith node and express framework building up on node, so you use it to make node development easier.</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6D84CD20-ACCC-4031-BAB5-DED187694725}"/>
              </a:ext>
            </a:extLst>
          </p:cNvPr>
          <p:cNvPicPr>
            <a:picLocks noChangeAspect="1"/>
          </p:cNvPicPr>
          <p:nvPr/>
        </p:nvPicPr>
        <p:blipFill>
          <a:blip r:embed="rId3"/>
          <a:stretch>
            <a:fillRect/>
          </a:stretch>
        </p:blipFill>
        <p:spPr>
          <a:xfrm>
            <a:off x="2339752" y="3730624"/>
            <a:ext cx="4886325" cy="2990850"/>
          </a:xfrm>
          <a:prstGeom prst="rect">
            <a:avLst/>
          </a:prstGeom>
          <a:ln>
            <a:solidFill>
              <a:srgbClr val="C00000"/>
            </a:solidFill>
          </a:ln>
        </p:spPr>
      </p:pic>
    </p:spTree>
    <p:extLst>
      <p:ext uri="{BB962C8B-B14F-4D97-AF65-F5344CB8AC3E}">
        <p14:creationId xmlns:p14="http://schemas.microsoft.com/office/powerpoint/2010/main" val="1876459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32 Node and Express</a:t>
            </a:r>
            <a:endParaRPr lang="zh-TW" altLang="en-US" b="1" dirty="0">
              <a:solidFill>
                <a:srgbClr val="FFFF00"/>
              </a:solidFill>
            </a:endParaRPr>
          </a:p>
        </p:txBody>
      </p:sp>
      <p:sp>
        <p:nvSpPr>
          <p:cNvPr id="3" name="副標題 2"/>
          <p:cNvSpPr>
            <a:spLocks noGrp="1"/>
          </p:cNvSpPr>
          <p:nvPr>
            <p:ph type="subTitle" idx="1"/>
          </p:nvPr>
        </p:nvSpPr>
        <p:spPr>
          <a:xfrm>
            <a:off x="467543" y="1245932"/>
            <a:ext cx="8219257" cy="2183068"/>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Node and Express</a:t>
            </a:r>
          </a:p>
          <a:p>
            <a:pPr marL="465138" indent="-465138" algn="l">
              <a:buClr>
                <a:srgbClr val="0070C0"/>
              </a:buClr>
              <a:buFont typeface="Wingdings" pitchFamily="2" charset="2"/>
              <a:buChar char="u"/>
            </a:pPr>
            <a:r>
              <a:rPr lang="en-US" sz="1800" b="1" i="0" dirty="0">
                <a:solidFill>
                  <a:schemeClr val="tx1"/>
                </a:solidFill>
                <a:effectLst/>
              </a:rPr>
              <a:t>In the big picture of mean stack, the server side is on the right here on the slide, you see node and express are on the server side, we use the server for our core business logic especially the parts that are too performance intensive or security relevant and therefore shouldn't be run on the client, so in the browser and node express is the important backend for our client side, the angular app is about the user interface.</a:t>
            </a:r>
            <a:endParaRPr lang="en-US" sz="1800" b="1" dirty="0">
              <a:solidFill>
                <a:schemeClr val="tx1"/>
              </a:solidFill>
            </a:endParaRP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D84CD20-ACCC-4031-BAB5-DED187694725}"/>
              </a:ext>
            </a:extLst>
          </p:cNvPr>
          <p:cNvPicPr>
            <a:picLocks noChangeAspect="1"/>
          </p:cNvPicPr>
          <p:nvPr/>
        </p:nvPicPr>
        <p:blipFill>
          <a:blip r:embed="rId3"/>
          <a:stretch>
            <a:fillRect/>
          </a:stretch>
        </p:blipFill>
        <p:spPr>
          <a:xfrm>
            <a:off x="2339752" y="3730624"/>
            <a:ext cx="4886325" cy="2990850"/>
          </a:xfrm>
          <a:prstGeom prst="rect">
            <a:avLst/>
          </a:prstGeom>
          <a:ln>
            <a:solidFill>
              <a:srgbClr val="C00000"/>
            </a:solidFill>
          </a:ln>
        </p:spPr>
      </p:pic>
    </p:spTree>
    <p:extLst>
      <p:ext uri="{BB962C8B-B14F-4D97-AF65-F5344CB8AC3E}">
        <p14:creationId xmlns:p14="http://schemas.microsoft.com/office/powerpoint/2010/main" val="1155127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32 Node and Express</a:t>
            </a:r>
            <a:endParaRPr lang="zh-TW" altLang="en-US" b="1" dirty="0">
              <a:solidFill>
                <a:srgbClr val="FFFF00"/>
              </a:solidFill>
            </a:endParaRPr>
          </a:p>
        </p:txBody>
      </p:sp>
      <p:sp>
        <p:nvSpPr>
          <p:cNvPr id="3" name="副標題 2"/>
          <p:cNvSpPr>
            <a:spLocks noGrp="1"/>
          </p:cNvSpPr>
          <p:nvPr>
            <p:ph type="subTitle" idx="1"/>
          </p:nvPr>
        </p:nvSpPr>
        <p:spPr>
          <a:xfrm>
            <a:off x="467543" y="1245932"/>
            <a:ext cx="8219257" cy="1318972"/>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Node and Express</a:t>
            </a:r>
          </a:p>
          <a:p>
            <a:pPr marL="465138" indent="-465138" algn="l">
              <a:buClr>
                <a:srgbClr val="0070C0"/>
              </a:buClr>
              <a:buFont typeface="Wingdings" pitchFamily="2" charset="2"/>
              <a:buChar char="u"/>
            </a:pPr>
            <a:r>
              <a:rPr lang="en-US" sz="1800" b="1" i="0" dirty="0">
                <a:solidFill>
                  <a:schemeClr val="tx1"/>
                </a:solidFill>
                <a:effectLst/>
              </a:rPr>
              <a:t>Now in order to do anything with the data the user enters and to persist it for example or do any transformations, calculations, to add user authentication, for all this fun stuff, we need a server.</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6D84CD20-ACCC-4031-BAB5-DED187694725}"/>
              </a:ext>
            </a:extLst>
          </p:cNvPr>
          <p:cNvPicPr>
            <a:picLocks noChangeAspect="1"/>
          </p:cNvPicPr>
          <p:nvPr/>
        </p:nvPicPr>
        <p:blipFill>
          <a:blip r:embed="rId3"/>
          <a:stretch>
            <a:fillRect/>
          </a:stretch>
        </p:blipFill>
        <p:spPr>
          <a:xfrm>
            <a:off x="2195736" y="2956878"/>
            <a:ext cx="4886325" cy="2990850"/>
          </a:xfrm>
          <a:prstGeom prst="rect">
            <a:avLst/>
          </a:prstGeom>
          <a:ln>
            <a:solidFill>
              <a:srgbClr val="C00000"/>
            </a:solidFill>
          </a:ln>
        </p:spPr>
      </p:pic>
    </p:spTree>
    <p:extLst>
      <p:ext uri="{BB962C8B-B14F-4D97-AF65-F5344CB8AC3E}">
        <p14:creationId xmlns:p14="http://schemas.microsoft.com/office/powerpoint/2010/main" val="4110979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2931</TotalTime>
  <Words>275</Words>
  <Application>Microsoft Office PowerPoint</Application>
  <PresentationFormat>On-screen Show (4:3)</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佈景主題</vt:lpstr>
      <vt:lpstr>32 Node and Express</vt:lpstr>
      <vt:lpstr>32 Node and Express</vt:lpstr>
      <vt:lpstr>32 Node and Express</vt:lpstr>
      <vt:lpstr>32 Node and Express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913</cp:revision>
  <dcterms:created xsi:type="dcterms:W3CDTF">2018-09-28T16:40:41Z</dcterms:created>
  <dcterms:modified xsi:type="dcterms:W3CDTF">2020-09-14T22:41:45Z</dcterms:modified>
</cp:coreProperties>
</file>