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9" r:id="rId4"/>
    <p:sldId id="265" r:id="rId5"/>
    <p:sldId id="274" r:id="rId6"/>
    <p:sldId id="280" r:id="rId7"/>
    <p:sldId id="28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76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76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 Posts from Post Create and Post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27 Posts from Post Create and Post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Posts from Post Create and Post List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27 Posts from Post Create and Post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Posts from Post Create and Post 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service is a class which you add to your angular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service can be injected by Angular into components.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service can be centralized some task and provide easy access to data among different components without property and event binding.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590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posts service (</a:t>
            </a:r>
            <a:r>
              <a:rPr lang="en-US" sz="1800" dirty="0" err="1">
                <a:solidFill>
                  <a:schemeClr val="tx1"/>
                </a:solidFill>
              </a:rPr>
              <a:t>posts.service.ts</a:t>
            </a:r>
            <a:r>
              <a:rPr lang="en-US" sz="1800" dirty="0">
                <a:solidFill>
                  <a:schemeClr val="tx1"/>
                </a:solidFill>
              </a:rPr>
              <a:t>) in the posts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posts service (</a:t>
            </a:r>
            <a:r>
              <a:rPr lang="en-US" sz="1800" dirty="0" err="1">
                <a:solidFill>
                  <a:schemeClr val="tx1"/>
                </a:solidFill>
              </a:rPr>
              <a:t>posts.service.ts</a:t>
            </a:r>
            <a:r>
              <a:rPr lang="en-US" sz="1800" dirty="0">
                <a:solidFill>
                  <a:schemeClr val="tx1"/>
                </a:solidFill>
              </a:rPr>
              <a:t>) in the posts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Specify the service with @Injectable decorator. (We do not need to put it in the provider if we use @Injectable decorator).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F13C9-8C4E-48B8-BDD2-1C30752C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14686"/>
            <a:ext cx="4848225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29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</a:t>
            </a:r>
            <a:r>
              <a:rPr lang="en-US" sz="1800" dirty="0" err="1">
                <a:solidFill>
                  <a:schemeClr val="tx1"/>
                </a:solidFill>
              </a:rPr>
              <a:t>PostsService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70F2B-8C84-448C-906E-DD40B97B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49" y="2176041"/>
            <a:ext cx="5662387" cy="42489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38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3528393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Providers: []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need providers array since we use “@Injectable()” decorator for service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4C08-118F-4968-B425-2442BC9A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28" y="1119659"/>
            <a:ext cx="4497229" cy="5358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532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346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27 Posts from Post Create and Post List</vt:lpstr>
      <vt:lpstr>27 Posts from Post Create and Post List</vt:lpstr>
      <vt:lpstr>27 Posts from Post Create and Post List</vt:lpstr>
      <vt:lpstr>27.1 Code</vt:lpstr>
      <vt:lpstr>27.1 Code</vt:lpstr>
      <vt:lpstr>27.1 Code</vt:lpstr>
      <vt:lpstr>27.1 Code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788</cp:revision>
  <dcterms:created xsi:type="dcterms:W3CDTF">2018-09-28T16:40:41Z</dcterms:created>
  <dcterms:modified xsi:type="dcterms:W3CDTF">2020-08-12T21:04:41Z</dcterms:modified>
</cp:coreProperties>
</file>