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65" r:id="rId4"/>
    <p:sldId id="267" r:id="rId5"/>
    <p:sldId id="274" r:id="rId6"/>
    <p:sldId id="275" r:id="rId7"/>
    <p:sldId id="272" r:id="rId8"/>
    <p:sldId id="273" r:id="rId9"/>
    <p:sldId id="276" r:id="rId10"/>
    <p:sldId id="277" r:id="rId11"/>
    <p:sldId id="280" r:id="rId12"/>
    <p:sldId id="281" r:id="rId13"/>
    <p:sldId id="282" r:id="rId14"/>
    <p:sldId id="283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44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Toolbar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EAC7B0-0AF9-4BFD-B1B0-1D446888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98255"/>
            <a:ext cx="349567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617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container &lt;main&gt; for &lt;app-post-create&gt;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5DB685-6F05-4B80-9A52-1CC619C9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152828"/>
            <a:ext cx="2438400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585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1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750B22-83F2-4D97-BBA0-2746D031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91" y="1980358"/>
            <a:ext cx="5773811" cy="41180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2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9A47C-2567-491D-BAD8-C3818208A5CF}"/>
              </a:ext>
            </a:extLst>
          </p:cNvPr>
          <p:cNvSpPr/>
          <p:nvPr/>
        </p:nvSpPr>
        <p:spPr>
          <a:xfrm>
            <a:off x="1214191" y="3477261"/>
            <a:ext cx="5773811" cy="2367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750B22-83F2-4D97-BBA0-2746D031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32" y="2497981"/>
            <a:ext cx="5706691" cy="40701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Summary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Material to add the Header and add main container for Post Create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36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 Toolbar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Toolbar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399AF8-C8D9-4B94-B608-95DE95EE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70974"/>
            <a:ext cx="3371850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609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app.component.html, add &lt;app-header&gt;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app.module.ts</a:t>
            </a:r>
            <a:r>
              <a:rPr lang="en-US" sz="1800" dirty="0">
                <a:solidFill>
                  <a:schemeClr val="tx1"/>
                </a:solidFill>
              </a:rPr>
              <a:t>, add “</a:t>
            </a:r>
            <a:r>
              <a:rPr lang="en-US" sz="1800" dirty="0" err="1">
                <a:solidFill>
                  <a:schemeClr val="tx1"/>
                </a:solidFill>
              </a:rPr>
              <a:t>MatInputModule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header/header.component.html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header/</a:t>
            </a:r>
            <a:r>
              <a:rPr lang="en-US" sz="1800" dirty="0" err="1">
                <a:solidFill>
                  <a:schemeClr val="tx1"/>
                </a:solidFill>
              </a:rPr>
              <a:t>header.component.ts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9A47C-2567-491D-BAD8-C3818208A5CF}"/>
              </a:ext>
            </a:extLst>
          </p:cNvPr>
          <p:cNvSpPr/>
          <p:nvPr/>
        </p:nvSpPr>
        <p:spPr>
          <a:xfrm>
            <a:off x="1187625" y="4032925"/>
            <a:ext cx="2160240" cy="320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D30528-F860-4E1D-A472-AD452A97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663" y="3370974"/>
            <a:ext cx="394335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6B0-DA6C-4FF3-B3CA-1A598E072BE2}"/>
              </a:ext>
            </a:extLst>
          </p:cNvPr>
          <p:cNvSpPr/>
          <p:nvPr/>
        </p:nvSpPr>
        <p:spPr>
          <a:xfrm>
            <a:off x="5045751" y="5546767"/>
            <a:ext cx="2259707" cy="5483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E85037-F434-4EB8-82F8-F59F687D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409744"/>
            <a:ext cx="4486275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header.component.ts</a:t>
            </a:r>
            <a:r>
              <a:rPr lang="en-US" sz="1800" dirty="0">
                <a:solidFill>
                  <a:schemeClr val="tx1"/>
                </a:solidFill>
              </a:rPr>
              <a:t>, add Header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header.component.html, check material.io syntax and add &lt;mat-toolbar&gt;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E2F28-77EC-4E89-B124-4272219B3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4509121"/>
            <a:ext cx="4686300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49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69565F9-01B4-4B62-A76F-88E2C009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98" y="1209028"/>
            <a:ext cx="4869296" cy="5229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808312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app.module.ts</a:t>
            </a:r>
            <a:r>
              <a:rPr lang="en-US" sz="1800" dirty="0">
                <a:solidFill>
                  <a:schemeClr val="tx1"/>
                </a:solidFill>
              </a:rPr>
              <a:t>, add  </a:t>
            </a:r>
            <a:r>
              <a:rPr lang="en-US" sz="1800" dirty="0" err="1">
                <a:solidFill>
                  <a:schemeClr val="tx1"/>
                </a:solidFill>
              </a:rPr>
              <a:t>MatToolbarModule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9BBA8-AD1E-463D-8981-B561948228CA}"/>
              </a:ext>
            </a:extLst>
          </p:cNvPr>
          <p:cNvSpPr/>
          <p:nvPr/>
        </p:nvSpPr>
        <p:spPr>
          <a:xfrm>
            <a:off x="3923928" y="3268520"/>
            <a:ext cx="3384376" cy="320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F4F441-745C-4058-A3B9-99CB3BD2A12A}"/>
              </a:ext>
            </a:extLst>
          </p:cNvPr>
          <p:cNvSpPr/>
          <p:nvPr/>
        </p:nvSpPr>
        <p:spPr>
          <a:xfrm>
            <a:off x="4067944" y="3899064"/>
            <a:ext cx="1296144" cy="466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EC3BC-D74D-47E3-9A0F-C24549D38877}"/>
              </a:ext>
            </a:extLst>
          </p:cNvPr>
          <p:cNvSpPr/>
          <p:nvPr/>
        </p:nvSpPr>
        <p:spPr>
          <a:xfrm>
            <a:off x="4048020" y="5328011"/>
            <a:ext cx="1296144" cy="3209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2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234CD0-EA69-411D-A7C5-468B71A4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3" y="1986607"/>
            <a:ext cx="6800850" cy="4371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2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9A47C-2567-491D-BAD8-C3818208A5CF}"/>
              </a:ext>
            </a:extLst>
          </p:cNvPr>
          <p:cNvSpPr/>
          <p:nvPr/>
        </p:nvSpPr>
        <p:spPr>
          <a:xfrm>
            <a:off x="1243583" y="3047880"/>
            <a:ext cx="6800850" cy="597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21.3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380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21 Toolbar</vt:lpstr>
      <vt:lpstr>21 Toolbar</vt:lpstr>
      <vt:lpstr>21.1 Code</vt:lpstr>
      <vt:lpstr>21.1 Code</vt:lpstr>
      <vt:lpstr>21.1 Code</vt:lpstr>
      <vt:lpstr>21.1 Code</vt:lpstr>
      <vt:lpstr>21.2 Verify</vt:lpstr>
      <vt:lpstr>21.2 Verify</vt:lpstr>
      <vt:lpstr>21.3 Code</vt:lpstr>
      <vt:lpstr>21.3 Code</vt:lpstr>
      <vt:lpstr>21.4 Verify</vt:lpstr>
      <vt:lpstr>21.4 Verify</vt:lpstr>
      <vt:lpstr>21.5 Summary</vt:lpstr>
      <vt:lpstr>21.5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665</cp:revision>
  <dcterms:created xsi:type="dcterms:W3CDTF">2018-09-28T16:40:41Z</dcterms:created>
  <dcterms:modified xsi:type="dcterms:W3CDTF">2020-08-11T03:38:24Z</dcterms:modified>
</cp:coreProperties>
</file>