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6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92#overview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92#overview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92#overview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0416292#overvie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ngular-2-and-nodejs-the-practical-guide/learn/lecture/10416292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angular-2-and-nodejs-the-practical-guide/learn/lecture/10416292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angular-2-and-nodejs-the-practical-guide/learn/lecture/10416292#overview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92#overview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 Polish Form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30.4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0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2848423-385B-4F59-BE91-EB133541D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0" y="2213485"/>
            <a:ext cx="4208740" cy="35072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4302"/>
            <a:ext cx="8390261" cy="7977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Clear the “create form” after “Save Post”.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https://www.udemy.com/course/angular-2-and-nodejs-the-practical-guide/learn/lecture/10416292#overview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53DCC0-839B-4A00-83FA-18751E2BA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012" y="2200660"/>
            <a:ext cx="3790792" cy="36766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6652EE-5BC6-468B-9F87-257855CDADE6}"/>
              </a:ext>
            </a:extLst>
          </p:cNvPr>
          <p:cNvSpPr/>
          <p:nvPr/>
        </p:nvSpPr>
        <p:spPr>
          <a:xfrm>
            <a:off x="934616" y="3751102"/>
            <a:ext cx="1656184" cy="8300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F49DD2-5A8A-4C86-B2B2-0E1888348E25}"/>
              </a:ext>
            </a:extLst>
          </p:cNvPr>
          <p:cNvSpPr/>
          <p:nvPr/>
        </p:nvSpPr>
        <p:spPr>
          <a:xfrm>
            <a:off x="5306224" y="3643090"/>
            <a:ext cx="1656184" cy="7220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27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30.5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01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4663DA-2235-4BBE-818B-811188CAB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88" y="2341872"/>
            <a:ext cx="6619875" cy="3171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30.5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4303"/>
            <a:ext cx="7272809" cy="6445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“Action bar”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https://www.udemy.com/course/angular-2-and-nodejs-the-practical-guide/learn/lecture/10416292#overview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E07EC4-170D-42E9-8A7A-47FC63E67169}"/>
              </a:ext>
            </a:extLst>
          </p:cNvPr>
          <p:cNvSpPr/>
          <p:nvPr/>
        </p:nvSpPr>
        <p:spPr>
          <a:xfrm>
            <a:off x="2590800" y="4077073"/>
            <a:ext cx="396240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2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30.6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3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52E3EE-7ADF-4F54-91F4-46DAEDF27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538" y="2407200"/>
            <a:ext cx="3927480" cy="39491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30.6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4302"/>
            <a:ext cx="839026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https://www.udemy.com/course/angular-2-and-nodejs-the-practical-guide/learn/lecture/10416292#overview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F49DD2-5A8A-4C86-B2B2-0E1888348E25}"/>
              </a:ext>
            </a:extLst>
          </p:cNvPr>
          <p:cNvSpPr/>
          <p:nvPr/>
        </p:nvSpPr>
        <p:spPr>
          <a:xfrm>
            <a:off x="5148064" y="5733255"/>
            <a:ext cx="1089620" cy="6265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1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C8D6CB3-2B17-4CEB-8F4E-00F2FC8040AA}"/>
              </a:ext>
            </a:extLst>
          </p:cNvPr>
          <p:cNvSpPr/>
          <p:nvPr/>
        </p:nvSpPr>
        <p:spPr>
          <a:xfrm>
            <a:off x="683568" y="2386493"/>
            <a:ext cx="2357299" cy="3159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30 Polish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Polish Form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https://www.udemy.com/course/angular-2-and-nodejs-the-practical-guide/learn/lecture/10416292#overview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FC102299-046E-43C5-BDFC-F7C3011595EA}"/>
              </a:ext>
            </a:extLst>
          </p:cNvPr>
          <p:cNvSpPr/>
          <p:nvPr/>
        </p:nvSpPr>
        <p:spPr>
          <a:xfrm>
            <a:off x="3563888" y="2636912"/>
            <a:ext cx="1728192" cy="360040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B216B-A3EC-47C3-843B-7B32452B16D8}"/>
              </a:ext>
            </a:extLst>
          </p:cNvPr>
          <p:cNvSpPr txBox="1"/>
          <p:nvPr/>
        </p:nvSpPr>
        <p:spPr>
          <a:xfrm>
            <a:off x="385192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EBB8E-2491-49D0-B2DE-6679FC2D417D}"/>
              </a:ext>
            </a:extLst>
          </p:cNvPr>
          <p:cNvSpPr txBox="1"/>
          <p:nvPr/>
        </p:nvSpPr>
        <p:spPr>
          <a:xfrm>
            <a:off x="847552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B57C7-658C-45FF-856B-4DFAE1E9A8B1}"/>
              </a:ext>
            </a:extLst>
          </p:cNvPr>
          <p:cNvSpPr txBox="1"/>
          <p:nvPr/>
        </p:nvSpPr>
        <p:spPr>
          <a:xfrm>
            <a:off x="6012160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FC316-2047-4B93-A67D-6D0C03E1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3176174"/>
            <a:ext cx="828452" cy="8827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299FF-33C0-4065-9D23-6E9AB2045A2E}"/>
              </a:ext>
            </a:extLst>
          </p:cNvPr>
          <p:cNvSpPr txBox="1"/>
          <p:nvPr/>
        </p:nvSpPr>
        <p:spPr>
          <a:xfrm>
            <a:off x="6037559" y="351938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Node, Express, MongoDB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362AE-D60D-4947-8B0E-BB0913DDEE20}"/>
              </a:ext>
            </a:extLst>
          </p:cNvPr>
          <p:cNvSpPr txBox="1"/>
          <p:nvPr/>
        </p:nvSpPr>
        <p:spPr>
          <a:xfrm>
            <a:off x="3851920" y="30482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46B5A-CBDA-4ABA-B485-4707FAF0D7F0}"/>
              </a:ext>
            </a:extLst>
          </p:cNvPr>
          <p:cNvSpPr txBox="1"/>
          <p:nvPr/>
        </p:nvSpPr>
        <p:spPr>
          <a:xfrm>
            <a:off x="3631828" y="3508160"/>
            <a:ext cx="16201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(JSON Format)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0B80A8-152F-4188-9560-D32620E158F5}"/>
              </a:ext>
            </a:extLst>
          </p:cNvPr>
          <p:cNvSpPr txBox="1"/>
          <p:nvPr/>
        </p:nvSpPr>
        <p:spPr>
          <a:xfrm>
            <a:off x="953419" y="4256486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Presentation /UI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030AF-61DA-4301-B221-E14A4D0AD67C}"/>
              </a:ext>
            </a:extLst>
          </p:cNvPr>
          <p:cNvSpPr txBox="1"/>
          <p:nvPr/>
        </p:nvSpPr>
        <p:spPr>
          <a:xfrm>
            <a:off x="953419" y="473955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 (Single Page Application)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9A0B9A-32A8-4A86-8085-4B2DCDD9E31F}"/>
              </a:ext>
            </a:extLst>
          </p:cNvPr>
          <p:cNvSpPr txBox="1"/>
          <p:nvPr/>
        </p:nvSpPr>
        <p:spPr>
          <a:xfrm>
            <a:off x="6037559" y="4370218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490C6-48D0-4BA9-AE5A-430AEBB2D426}"/>
              </a:ext>
            </a:extLst>
          </p:cNvPr>
          <p:cNvSpPr txBox="1"/>
          <p:nvPr/>
        </p:nvSpPr>
        <p:spPr>
          <a:xfrm>
            <a:off x="6012159" y="4899222"/>
            <a:ext cx="196961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Persistent Data Storage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0FD7B-583C-4E63-93FE-5DA6E5026972}"/>
              </a:ext>
            </a:extLst>
          </p:cNvPr>
          <p:cNvSpPr txBox="1"/>
          <p:nvPr/>
        </p:nvSpPr>
        <p:spPr>
          <a:xfrm>
            <a:off x="6005386" y="5729049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Authentication Logic</a:t>
            </a:r>
          </a:p>
        </p:txBody>
      </p:sp>
      <p:pic>
        <p:nvPicPr>
          <p:cNvPr id="37" name="Picture 2" descr="Node.js - Wikipedia">
            <a:extLst>
              <a:ext uri="{FF2B5EF4-FFF2-40B4-BE49-F238E27FC236}">
                <a16:creationId xmlns:a16="http://schemas.microsoft.com/office/drawing/2014/main" id="{4F117597-76F2-47DB-9785-0938F285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59" y="3069791"/>
            <a:ext cx="542343" cy="3306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Building a simple REST API with NodeJS and Express. | by Onejohi ...">
            <a:extLst>
              <a:ext uri="{FF2B5EF4-FFF2-40B4-BE49-F238E27FC236}">
                <a16:creationId xmlns:a16="http://schemas.microsoft.com/office/drawing/2014/main" id="{7F80A359-16B7-4589-A40D-B986F972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70" y="3069791"/>
            <a:ext cx="542343" cy="31148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ousands of MongoDB databases compromised and held to ransom ...">
            <a:extLst>
              <a:ext uri="{FF2B5EF4-FFF2-40B4-BE49-F238E27FC236}">
                <a16:creationId xmlns:a16="http://schemas.microsoft.com/office/drawing/2014/main" id="{C18320AA-90EA-4E64-8ABA-A314514C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4" y="3070829"/>
            <a:ext cx="616632" cy="3242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002A487-E33E-457E-A8F4-242B7B6CD318}"/>
              </a:ext>
            </a:extLst>
          </p:cNvPr>
          <p:cNvSpPr txBox="1"/>
          <p:nvPr/>
        </p:nvSpPr>
        <p:spPr>
          <a:xfrm>
            <a:off x="3142435" y="4467402"/>
            <a:ext cx="1830498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 Page is not necessary served by Node Backend, such as, AWS static host S3.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F445E260-B10C-4F05-9AE5-3362B0E3613A}"/>
              </a:ext>
            </a:extLst>
          </p:cNvPr>
          <p:cNvSpPr/>
          <p:nvPr/>
        </p:nvSpPr>
        <p:spPr>
          <a:xfrm>
            <a:off x="2477785" y="5062715"/>
            <a:ext cx="690762" cy="369332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6AD0B7-FE99-4186-8398-488239A77D8C}"/>
              </a:ext>
            </a:extLst>
          </p:cNvPr>
          <p:cNvSpPr txBox="1"/>
          <p:nvPr/>
        </p:nvSpPr>
        <p:spPr>
          <a:xfrm>
            <a:off x="1618692" y="1848701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Ajax (Background)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95A10-3033-4D67-A2A0-4E0A5DD5D009}"/>
              </a:ext>
            </a:extLst>
          </p:cNvPr>
          <p:cNvCxnSpPr>
            <a:stCxn id="67" idx="3"/>
            <a:endCxn id="8" idx="0"/>
          </p:cNvCxnSpPr>
          <p:nvPr/>
        </p:nvCxnSpPr>
        <p:spPr>
          <a:xfrm>
            <a:off x="3562908" y="2033367"/>
            <a:ext cx="829072" cy="24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2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 </a:t>
            </a:r>
            <a:r>
              <a:rPr lang="en-US" altLang="zh-TW" sz="4400" b="1" dirty="0" err="1">
                <a:solidFill>
                  <a:srgbClr val="FFFF00"/>
                </a:solidFill>
              </a:rPr>
              <a:t>Polsih</a:t>
            </a:r>
            <a:r>
              <a:rPr lang="en-US" altLang="zh-TW" sz="4400" b="1" dirty="0">
                <a:solidFill>
                  <a:srgbClr val="FFFF00"/>
                </a:solidFill>
              </a:rPr>
              <a:t>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Polish Form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add some label to display the error message.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https://www.udemy.com/course/angular-2-and-nodejs-the-practical-guide/learn/lecture/10416292#overview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98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9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4302"/>
            <a:ext cx="2191817" cy="10765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placeholder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https://www.udemy.com/course/angular-2-and-nodejs-the-practical-guide/learn/lecture/10416292#overview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7DB444-156F-427D-B0BF-B235D9F49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059" y="1119982"/>
            <a:ext cx="5443398" cy="52737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E07EC4-170D-42E9-8A7A-47FC63E67169}"/>
              </a:ext>
            </a:extLst>
          </p:cNvPr>
          <p:cNvSpPr/>
          <p:nvPr/>
        </p:nvSpPr>
        <p:spPr>
          <a:xfrm>
            <a:off x="4139952" y="3140968"/>
            <a:ext cx="165618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B8E556-60A3-4842-B1AB-F4560DAC11F6}"/>
              </a:ext>
            </a:extLst>
          </p:cNvPr>
          <p:cNvSpPr/>
          <p:nvPr/>
        </p:nvSpPr>
        <p:spPr>
          <a:xfrm>
            <a:off x="4139952" y="4712371"/>
            <a:ext cx="165618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4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EEB012D-154A-410A-A04E-CB34246DA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078" y="1331354"/>
            <a:ext cx="4531977" cy="432088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D9C71-E791-4107-A0FE-1A9F8FA72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7" y="1942082"/>
            <a:ext cx="3799386" cy="28819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4302"/>
            <a:ext cx="1944217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https://www.udemy.com/course/angular-2-and-nodejs-the-practical-guide/learn/lecture/10416292#overview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E07EC4-170D-42E9-8A7A-47FC63E67169}"/>
              </a:ext>
            </a:extLst>
          </p:cNvPr>
          <p:cNvSpPr/>
          <p:nvPr/>
        </p:nvSpPr>
        <p:spPr>
          <a:xfrm>
            <a:off x="780604" y="3281718"/>
            <a:ext cx="1656184" cy="7841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84AF08-52B0-4BB5-BEB0-F16F0857A1B1}"/>
              </a:ext>
            </a:extLst>
          </p:cNvPr>
          <p:cNvSpPr/>
          <p:nvPr/>
        </p:nvSpPr>
        <p:spPr>
          <a:xfrm>
            <a:off x="4805547" y="2953843"/>
            <a:ext cx="1656184" cy="7841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7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30.3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6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689CCE-49DF-458C-8F2F-00C3EBEE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592" y="2197287"/>
            <a:ext cx="4456024" cy="42691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30.3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4303"/>
            <a:ext cx="7272809" cy="6445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Clear “create form” after “Save Post”.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https://www.udemy.com/course/angular-2-and-nodejs-the-practical-guide/learn/lecture/10416292#overview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E07EC4-170D-42E9-8A7A-47FC63E67169}"/>
              </a:ext>
            </a:extLst>
          </p:cNvPr>
          <p:cNvSpPr/>
          <p:nvPr/>
        </p:nvSpPr>
        <p:spPr>
          <a:xfrm>
            <a:off x="2843808" y="5877271"/>
            <a:ext cx="1719470" cy="3508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9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329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30 Polish Form</vt:lpstr>
      <vt:lpstr>30 Polish Form</vt:lpstr>
      <vt:lpstr>30 Polsih Form</vt:lpstr>
      <vt:lpstr>30.1 Code</vt:lpstr>
      <vt:lpstr>30.1 Code</vt:lpstr>
      <vt:lpstr>30.2 Verify</vt:lpstr>
      <vt:lpstr>30.2 Verify</vt:lpstr>
      <vt:lpstr>30.3 Code</vt:lpstr>
      <vt:lpstr>30.3 Code</vt:lpstr>
      <vt:lpstr>30.4 Verify</vt:lpstr>
      <vt:lpstr>30.4 Verify</vt:lpstr>
      <vt:lpstr>30.5 Code</vt:lpstr>
      <vt:lpstr>30.5 Code</vt:lpstr>
      <vt:lpstr>30.6 Verify</vt:lpstr>
      <vt:lpstr>30.6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898</cp:revision>
  <dcterms:created xsi:type="dcterms:W3CDTF">2018-09-28T16:40:41Z</dcterms:created>
  <dcterms:modified xsi:type="dcterms:W3CDTF">2020-08-13T00:56:51Z</dcterms:modified>
</cp:coreProperties>
</file>