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18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Angular Frontend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13 Angular Frontend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512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Outline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https://www.udemy.com/course/angular-2-and-nodejs-the-practical-guide/learn/lecture/10416218#overview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6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94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13 Angular Frontend</vt:lpstr>
      <vt:lpstr>13 Angular Frontend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494</cp:revision>
  <dcterms:created xsi:type="dcterms:W3CDTF">2018-09-28T16:40:41Z</dcterms:created>
  <dcterms:modified xsi:type="dcterms:W3CDTF">2020-08-09T22:49:40Z</dcterms:modified>
</cp:coreProperties>
</file>