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2" d="100"/>
          <a:sy n="82" d="100"/>
        </p:scale>
        <p:origin x="4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24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24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angular-2-and-nodejs-the-practical-guide/learn/lecture/10416224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24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Folder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Outline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0314A-1064-462F-BBB9-3FD16ECB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933091"/>
            <a:ext cx="446722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580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53122-5C8D-47C2-9027-7F80058C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228366"/>
            <a:ext cx="246697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25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14.3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14.3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C0DB98-852C-4638-9D45-64DEF2D1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3875785"/>
            <a:ext cx="4470742" cy="22951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AEA1E-8665-42B2-A342-88D2FA79D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63495"/>
            <a:ext cx="4114800" cy="19674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816C6B-C23C-4592-999C-9B68C1C317C8}"/>
              </a:ext>
            </a:extLst>
          </p:cNvPr>
          <p:cNvSpPr/>
          <p:nvPr/>
        </p:nvSpPr>
        <p:spPr>
          <a:xfrm>
            <a:off x="2267742" y="5229201"/>
            <a:ext cx="208823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F82CC-14D4-410C-849A-C692564A3FC8}"/>
              </a:ext>
            </a:extLst>
          </p:cNvPr>
          <p:cNvSpPr/>
          <p:nvPr/>
        </p:nvSpPr>
        <p:spPr>
          <a:xfrm>
            <a:off x="2010375" y="2952759"/>
            <a:ext cx="116085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EAC55-9609-4555-AE1B-59A2C89C7A7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590800" y="3168783"/>
            <a:ext cx="721059" cy="206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2AD59D2-1CF2-4AA8-8C97-B807BE039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381" y="1763495"/>
            <a:ext cx="3799825" cy="17732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BF4555-BA64-4096-BD1B-8841593EFCDC}"/>
              </a:ext>
            </a:extLst>
          </p:cNvPr>
          <p:cNvSpPr/>
          <p:nvPr/>
        </p:nvSpPr>
        <p:spPr>
          <a:xfrm>
            <a:off x="6585626" y="2531208"/>
            <a:ext cx="116085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BBEAD3-5C52-443B-AD9F-61C3606FC85A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3171225" y="2639220"/>
            <a:ext cx="3414401" cy="42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BCD33AD-3BAC-49CB-A44D-C49F69A0E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774" y="3865036"/>
            <a:ext cx="3168634" cy="24238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7AAD823-E240-4A0E-B631-7A7759AA3B2A}"/>
              </a:ext>
            </a:extLst>
          </p:cNvPr>
          <p:cNvSpPr/>
          <p:nvPr/>
        </p:nvSpPr>
        <p:spPr>
          <a:xfrm>
            <a:off x="5435116" y="4797151"/>
            <a:ext cx="2162201" cy="13012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183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14 Folder Structure</vt:lpstr>
      <vt:lpstr>14 Folder Structure</vt:lpstr>
      <vt:lpstr>14.1 Code</vt:lpstr>
      <vt:lpstr>14.1 Code</vt:lpstr>
      <vt:lpstr>14.2 Verify</vt:lpstr>
      <vt:lpstr>14.2 Verify</vt:lpstr>
      <vt:lpstr>14.3 Structure</vt:lpstr>
      <vt:lpstr>14.3 Structure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515</cp:revision>
  <dcterms:created xsi:type="dcterms:W3CDTF">2018-09-28T16:40:41Z</dcterms:created>
  <dcterms:modified xsi:type="dcterms:W3CDTF">2020-08-10T03:50:35Z</dcterms:modified>
</cp:coreProperties>
</file>