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65" r:id="rId4"/>
    <p:sldId id="274" r:id="rId5"/>
    <p:sldId id="277" r:id="rId6"/>
    <p:sldId id="278" r:id="rId7"/>
    <p:sldId id="275" r:id="rId8"/>
    <p:sldId id="276" r:id="rId9"/>
    <p:sldId id="279" r:id="rId10"/>
    <p:sldId id="280" r:id="rId11"/>
    <p:sldId id="285" r:id="rId12"/>
    <p:sldId id="283" r:id="rId13"/>
    <p:sldId id="284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6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angular-2-and-nodejs-the-practical-guide/learn/lecture/10416270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demy.com/course/angular-2-and-nodejs-the-practical-guide/learn/lecture/10416270#overview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demy.com/course/angular-2-and-nodejs-the-practical-guide/learn/lecture/10416270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angular-2-and-nodejs-the-practical-guide/learn/lecture/10416270#overvie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angular-2-and-nodejs-the-practical-guide/learn/lecture/10416270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angular-2-and-nodejs-the-practical-guide/learn/lecture/10416270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angular-2-and-nodejs-the-practical-guide/learn/lecture/10416270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angular-2-and-nodejs-the-practical-guide/learn/lecture/10416270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 Call GET Post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28.1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Code: Service with Observable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https://www.udemy.com/course/angular-2-and-nodejs-the-practical-guide/learn/lecture/10416270#overview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C4BAD8-DE45-4CF0-8834-DD812C51C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47" y="1777901"/>
            <a:ext cx="4250829" cy="43933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466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28.1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Code: list </a:t>
            </a:r>
            <a:r>
              <a:rPr lang="en-US" sz="1800">
                <a:solidFill>
                  <a:schemeClr val="tx1"/>
                </a:solidFill>
              </a:rPr>
              <a:t>with subscriber.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https://www.udemy.com/course/angular-2-and-nodejs-the-practical-guide/learn/lecture/10416270#overview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1C72B-89D3-4F4C-8CE7-5F9E3702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742751"/>
            <a:ext cx="4629339" cy="49787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9674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15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28.4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5040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https://www.udemy.com/course/angular-2-and-nodejs-the-practical-guide/learn/lecture/10416270#overview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BFF2C-FD5A-45A1-8DC7-F53D9BB74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36" y="2076596"/>
            <a:ext cx="3917961" cy="215084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368C61-7DD1-4A6E-A707-1B50077B8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23" y="2076596"/>
            <a:ext cx="4124686" cy="19284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55121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6C8D6CB3-2B17-4CEB-8F4E-00F2FC8040AA}"/>
              </a:ext>
            </a:extLst>
          </p:cNvPr>
          <p:cNvSpPr/>
          <p:nvPr/>
        </p:nvSpPr>
        <p:spPr>
          <a:xfrm>
            <a:off x="683568" y="2386493"/>
            <a:ext cx="2357299" cy="3159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28 Call GET Post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Call GET Post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https://www.udemy.com/course/angular-2-and-nodejs-the-practical-guide/learn/lecture/10416270#overview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FC102299-046E-43C5-BDFC-F7C3011595EA}"/>
              </a:ext>
            </a:extLst>
          </p:cNvPr>
          <p:cNvSpPr/>
          <p:nvPr/>
        </p:nvSpPr>
        <p:spPr>
          <a:xfrm>
            <a:off x="3563888" y="2636912"/>
            <a:ext cx="1728192" cy="360040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B216B-A3EC-47C3-843B-7B32452B16D8}"/>
              </a:ext>
            </a:extLst>
          </p:cNvPr>
          <p:cNvSpPr txBox="1"/>
          <p:nvPr/>
        </p:nvSpPr>
        <p:spPr>
          <a:xfrm>
            <a:off x="385192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EBB8E-2491-49D0-B2DE-6679FC2D417D}"/>
              </a:ext>
            </a:extLst>
          </p:cNvPr>
          <p:cNvSpPr txBox="1"/>
          <p:nvPr/>
        </p:nvSpPr>
        <p:spPr>
          <a:xfrm>
            <a:off x="847552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B57C7-658C-45FF-856B-4DFAE1E9A8B1}"/>
              </a:ext>
            </a:extLst>
          </p:cNvPr>
          <p:cNvSpPr txBox="1"/>
          <p:nvPr/>
        </p:nvSpPr>
        <p:spPr>
          <a:xfrm>
            <a:off x="6012160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FC316-2047-4B93-A67D-6D0C03E1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3176174"/>
            <a:ext cx="828452" cy="8827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B299FF-33C0-4065-9D23-6E9AB2045A2E}"/>
              </a:ext>
            </a:extLst>
          </p:cNvPr>
          <p:cNvSpPr txBox="1"/>
          <p:nvPr/>
        </p:nvSpPr>
        <p:spPr>
          <a:xfrm>
            <a:off x="6037559" y="351938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Node, Express, MongoDB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362AE-D60D-4947-8B0E-BB0913DDEE20}"/>
              </a:ext>
            </a:extLst>
          </p:cNvPr>
          <p:cNvSpPr txBox="1"/>
          <p:nvPr/>
        </p:nvSpPr>
        <p:spPr>
          <a:xfrm>
            <a:off x="3851920" y="30482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46B5A-CBDA-4ABA-B485-4707FAF0D7F0}"/>
              </a:ext>
            </a:extLst>
          </p:cNvPr>
          <p:cNvSpPr txBox="1"/>
          <p:nvPr/>
        </p:nvSpPr>
        <p:spPr>
          <a:xfrm>
            <a:off x="3631828" y="3508160"/>
            <a:ext cx="16201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(JSON Format)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0B80A8-152F-4188-9560-D32620E158F5}"/>
              </a:ext>
            </a:extLst>
          </p:cNvPr>
          <p:cNvSpPr txBox="1"/>
          <p:nvPr/>
        </p:nvSpPr>
        <p:spPr>
          <a:xfrm>
            <a:off x="953419" y="4256486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Presentation /UI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030AF-61DA-4301-B221-E14A4D0AD67C}"/>
              </a:ext>
            </a:extLst>
          </p:cNvPr>
          <p:cNvSpPr txBox="1"/>
          <p:nvPr/>
        </p:nvSpPr>
        <p:spPr>
          <a:xfrm>
            <a:off x="953419" y="473955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 (Single Page Application)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9A0B9A-32A8-4A86-8085-4B2DCDD9E31F}"/>
              </a:ext>
            </a:extLst>
          </p:cNvPr>
          <p:cNvSpPr txBox="1"/>
          <p:nvPr/>
        </p:nvSpPr>
        <p:spPr>
          <a:xfrm>
            <a:off x="6037559" y="4370218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490C6-48D0-4BA9-AE5A-430AEBB2D426}"/>
              </a:ext>
            </a:extLst>
          </p:cNvPr>
          <p:cNvSpPr txBox="1"/>
          <p:nvPr/>
        </p:nvSpPr>
        <p:spPr>
          <a:xfrm>
            <a:off x="6012159" y="4899222"/>
            <a:ext cx="196961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Persistent Data Storage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0FD7B-583C-4E63-93FE-5DA6E5026972}"/>
              </a:ext>
            </a:extLst>
          </p:cNvPr>
          <p:cNvSpPr txBox="1"/>
          <p:nvPr/>
        </p:nvSpPr>
        <p:spPr>
          <a:xfrm>
            <a:off x="6005386" y="5729049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Authentication Logic</a:t>
            </a:r>
          </a:p>
        </p:txBody>
      </p:sp>
      <p:pic>
        <p:nvPicPr>
          <p:cNvPr id="37" name="Picture 2" descr="Node.js - Wikipedia">
            <a:extLst>
              <a:ext uri="{FF2B5EF4-FFF2-40B4-BE49-F238E27FC236}">
                <a16:creationId xmlns:a16="http://schemas.microsoft.com/office/drawing/2014/main" id="{4F117597-76F2-47DB-9785-0938F285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59" y="3069791"/>
            <a:ext cx="542343" cy="33069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Building a simple REST API with NodeJS and Express. | by Onejohi ...">
            <a:extLst>
              <a:ext uri="{FF2B5EF4-FFF2-40B4-BE49-F238E27FC236}">
                <a16:creationId xmlns:a16="http://schemas.microsoft.com/office/drawing/2014/main" id="{7F80A359-16B7-4589-A40D-B986F972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70" y="3069791"/>
            <a:ext cx="542343" cy="31148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ousands of MongoDB databases compromised and held to ransom ...">
            <a:extLst>
              <a:ext uri="{FF2B5EF4-FFF2-40B4-BE49-F238E27FC236}">
                <a16:creationId xmlns:a16="http://schemas.microsoft.com/office/drawing/2014/main" id="{C18320AA-90EA-4E64-8ABA-A314514C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4" y="3070829"/>
            <a:ext cx="616632" cy="3242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002A487-E33E-457E-A8F4-242B7B6CD318}"/>
              </a:ext>
            </a:extLst>
          </p:cNvPr>
          <p:cNvSpPr txBox="1"/>
          <p:nvPr/>
        </p:nvSpPr>
        <p:spPr>
          <a:xfrm>
            <a:off x="3142435" y="4467402"/>
            <a:ext cx="1830498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Single Page is not necessary served by Node Backend, such as, AWS static host S3.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F445E260-B10C-4F05-9AE5-3362B0E3613A}"/>
              </a:ext>
            </a:extLst>
          </p:cNvPr>
          <p:cNvSpPr/>
          <p:nvPr/>
        </p:nvSpPr>
        <p:spPr>
          <a:xfrm>
            <a:off x="2477785" y="5062715"/>
            <a:ext cx="690762" cy="369332"/>
          </a:xfrm>
          <a:prstGeom prst="lef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6AD0B7-FE99-4186-8398-488239A77D8C}"/>
              </a:ext>
            </a:extLst>
          </p:cNvPr>
          <p:cNvSpPr txBox="1"/>
          <p:nvPr/>
        </p:nvSpPr>
        <p:spPr>
          <a:xfrm>
            <a:off x="1618692" y="1848701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Ajax (Background)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95A10-3033-4D67-A2A0-4E0A5DD5D009}"/>
              </a:ext>
            </a:extLst>
          </p:cNvPr>
          <p:cNvCxnSpPr>
            <a:stCxn id="67" idx="3"/>
            <a:endCxn id="8" idx="0"/>
          </p:cNvCxnSpPr>
          <p:nvPr/>
        </p:nvCxnSpPr>
        <p:spPr>
          <a:xfrm>
            <a:off x="3562908" y="2033367"/>
            <a:ext cx="829072" cy="24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12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28.1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5909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posts service (</a:t>
            </a:r>
            <a:r>
              <a:rPr lang="en-US" sz="1800" dirty="0" err="1">
                <a:solidFill>
                  <a:schemeClr val="tx1"/>
                </a:solidFill>
              </a:rPr>
              <a:t>posts.service.ts</a:t>
            </a:r>
            <a:r>
              <a:rPr lang="en-US" sz="1800" dirty="0">
                <a:solidFill>
                  <a:schemeClr val="tx1"/>
                </a:solidFill>
              </a:rPr>
              <a:t>) in the posts folder.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posts service (</a:t>
            </a:r>
            <a:r>
              <a:rPr lang="en-US" sz="1800" dirty="0" err="1">
                <a:solidFill>
                  <a:schemeClr val="tx1"/>
                </a:solidFill>
              </a:rPr>
              <a:t>posts.service.ts</a:t>
            </a:r>
            <a:r>
              <a:rPr lang="en-US" sz="1800" dirty="0">
                <a:solidFill>
                  <a:schemeClr val="tx1"/>
                </a:solidFill>
              </a:rPr>
              <a:t>) in the posts folder.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Specify the service with @Injectable decorator. (We do not need to put it in the provider if we use @Injectable decorator).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https://www.udemy.com/course/angular-2-and-nodejs-the-practical-guide/learn/lecture/10416270#overview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2D608-5EEB-4963-BEFA-C766E8F68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947986"/>
            <a:ext cx="5114925" cy="3590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296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28.1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https://www.udemy.com/course/angular-2-and-nodejs-the-practical-guide/learn/lecture/10416270#overview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64819D-A762-48D4-849E-9A59C6F55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341" y="1713268"/>
            <a:ext cx="4457873" cy="44316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841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28.1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https://www.udemy.com/course/angular-2-and-nodejs-the-practical-guide/learn/lecture/10416270#overview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62C0C-C60D-428B-A7E5-5CA7CDAEA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706316"/>
            <a:ext cx="5762625" cy="47699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5923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28.2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5040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https://www.udemy.com/course/angular-2-and-nodejs-the-practical-guide/learn/lecture/10416270#overview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985255-D2BC-4A80-92EA-274D76C85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763" y="1960836"/>
            <a:ext cx="3732806" cy="321558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8D0A4E-C95D-4E24-88E1-317D1929A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3" y="1960836"/>
            <a:ext cx="4264541" cy="31243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2603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28.3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347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28 Call GET Post</vt:lpstr>
      <vt:lpstr>28 Call GET Post</vt:lpstr>
      <vt:lpstr>28.1 Code</vt:lpstr>
      <vt:lpstr>28.1 Code</vt:lpstr>
      <vt:lpstr>28.1 Code</vt:lpstr>
      <vt:lpstr>28.1 Code</vt:lpstr>
      <vt:lpstr>28.2 Verify</vt:lpstr>
      <vt:lpstr>28.2 Verify</vt:lpstr>
      <vt:lpstr>28.3 Code</vt:lpstr>
      <vt:lpstr>28.1 Code</vt:lpstr>
      <vt:lpstr>28.1 Code</vt:lpstr>
      <vt:lpstr>28.2 Verify</vt:lpstr>
      <vt:lpstr>28.4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797</cp:revision>
  <dcterms:created xsi:type="dcterms:W3CDTF">2018-09-28T16:40:41Z</dcterms:created>
  <dcterms:modified xsi:type="dcterms:W3CDTF">2020-08-12T22:38:28Z</dcterms:modified>
</cp:coreProperties>
</file>