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4" r:id="rId4"/>
    <p:sldId id="275" r:id="rId5"/>
    <p:sldId id="265" r:id="rId6"/>
    <p:sldId id="267" r:id="rId7"/>
    <p:sldId id="276" r:id="rId8"/>
    <p:sldId id="277" r:id="rId9"/>
    <p:sldId id="278" r:id="rId10"/>
    <p:sldId id="272" r:id="rId11"/>
    <p:sldId id="273" r:id="rId12"/>
    <p:sldId id="279" r:id="rId13"/>
    <p:sldId id="280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expansion/overvie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demy.com/course/angular-2-and-nodejs-the-practical-guide/learn/lecture/10416226#overview" TargetMode="External"/><Relationship Id="rId4" Type="http://schemas.openxmlformats.org/officeDocument/2006/relationships/hyperlink" Target="https://developer.mozilla.org/en-US/docs/Web/CSS/:ho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48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26#overview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26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4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48#overview" TargetMode="External"/><Relationship Id="rId2" Type="http://schemas.openxmlformats.org/officeDocument/2006/relationships/hyperlink" Target="https://material.angular.io/components/expansion/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expansion/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expansion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expansion/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expansion/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angular-2-and-nodejs-the-practical-guide/learn/lecture/10416226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Output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2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DBAA3F-E460-4629-8D90-A6C89D0E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900072"/>
            <a:ext cx="4104457" cy="26619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2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9A47C-2567-491D-BAD8-C3818208A5CF}"/>
              </a:ext>
            </a:extLst>
          </p:cNvPr>
          <p:cNvSpPr/>
          <p:nvPr/>
        </p:nvSpPr>
        <p:spPr>
          <a:xfrm>
            <a:off x="502127" y="4108031"/>
            <a:ext cx="4069873" cy="329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F92C0-40D8-4676-A1C6-DE67DEE4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89" y="1879277"/>
            <a:ext cx="4003483" cy="29176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20B5E3-2BA4-47A6-A643-71793ED97ED1}"/>
              </a:ext>
            </a:extLst>
          </p:cNvPr>
          <p:cNvSpPr/>
          <p:nvPr/>
        </p:nvSpPr>
        <p:spPr>
          <a:xfrm>
            <a:off x="4652973" y="4108031"/>
            <a:ext cx="3988899" cy="6888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97AB16-3058-4A1F-AABE-A5809A2C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80" y="2905081"/>
            <a:ext cx="2924175" cy="1800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22.3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1431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https://material.angular.io/components/expansion/overview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the &lt;mat-card&gt; and setup &lt;main&gt;.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4211960" y="3933598"/>
            <a:ext cx="1080120" cy="487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02FA0-6477-436D-85BA-D8EBED440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2848889"/>
            <a:ext cx="218122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20325-961C-42EF-99B2-3718482B3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517" y="4844199"/>
            <a:ext cx="36671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5AD9EE-D980-4DAB-B709-6F26693A680B}"/>
              </a:ext>
            </a:extLst>
          </p:cNvPr>
          <p:cNvSpPr/>
          <p:nvPr/>
        </p:nvSpPr>
        <p:spPr>
          <a:xfrm>
            <a:off x="4023218" y="5808667"/>
            <a:ext cx="2853038" cy="75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9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2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71DF7-9D9F-46DC-A53F-B854C28F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9" y="1728575"/>
            <a:ext cx="6706250" cy="41157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059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22.5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EA6EBF-1AC5-4474-B8F3-C2ED0190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8" y="2915671"/>
            <a:ext cx="479107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FEA05E-E697-44A6-A7D5-29C290E3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993908"/>
            <a:ext cx="376237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22.5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 the CSS of host element.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4"/>
              </a:rPr>
              <a:t>https://developer.mozilla.org/en-US/docs/Web/CSS/:host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:host is the a show root hots.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5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AD9EE-D980-4DAB-B709-6F26693A680B}"/>
              </a:ext>
            </a:extLst>
          </p:cNvPr>
          <p:cNvSpPr/>
          <p:nvPr/>
        </p:nvSpPr>
        <p:spPr>
          <a:xfrm>
            <a:off x="4473038" y="5540934"/>
            <a:ext cx="1980533" cy="75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2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8F6D-0A50-42D0-9317-DC9C2FD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9277"/>
            <a:ext cx="6507113" cy="444529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CE77BA-F142-4BA1-B21C-ED3E87AA4A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19872" y="5166236"/>
            <a:ext cx="1440160" cy="423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BB6E1A-660A-4E2D-99F2-6353C02A6831}"/>
              </a:ext>
            </a:extLst>
          </p:cNvPr>
          <p:cNvSpPr txBox="1"/>
          <p:nvPr/>
        </p:nvSpPr>
        <p:spPr>
          <a:xfrm>
            <a:off x="4860032" y="4843070"/>
            <a:ext cx="24482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Spaces on top of Host is 2rems</a:t>
            </a:r>
          </a:p>
        </p:txBody>
      </p:sp>
    </p:spTree>
    <p:extLst>
      <p:ext uri="{BB962C8B-B14F-4D97-AF65-F5344CB8AC3E}">
        <p14:creationId xmlns:p14="http://schemas.microsoft.com/office/powerpoint/2010/main" val="36167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 Output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Post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22.7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9C49BA-4E0C-4094-B5AA-4F4A4AF5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00" y="2107406"/>
            <a:ext cx="6162675" cy="3990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22.7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622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the Dynamic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AD9EE-D980-4DAB-B709-6F26693A680B}"/>
              </a:ext>
            </a:extLst>
          </p:cNvPr>
          <p:cNvSpPr/>
          <p:nvPr/>
        </p:nvSpPr>
        <p:spPr>
          <a:xfrm>
            <a:off x="2123728" y="4102893"/>
            <a:ext cx="5430647" cy="982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22.8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22.8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622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</a:t>
            </a:r>
            <a:r>
              <a:rPr lang="en-US" sz="1800">
                <a:solidFill>
                  <a:schemeClr val="tx1"/>
                </a:solidFill>
              </a:rPr>
              <a:t>discussion, we </a:t>
            </a:r>
            <a:r>
              <a:rPr lang="en-US" sz="1800" dirty="0">
                <a:solidFill>
                  <a:schemeClr val="tx1"/>
                </a:solidFill>
              </a:rPr>
              <a:t>add the Material Expansion Panel.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0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 Output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goal is to output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posts folder, out create post-list.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two files: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posts/post-list/post-</a:t>
            </a:r>
            <a:r>
              <a:rPr lang="en-US" sz="1800" dirty="0" err="1">
                <a:solidFill>
                  <a:schemeClr val="tx1"/>
                </a:solidFill>
              </a:rPr>
              <a:t>list.component.ts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posts/post-list/post-list.component.html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 Output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Output 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https://material.angular.io/components/expansion/overview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C00CE-B71C-4C35-A67A-C8762BC3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23" y="2648604"/>
            <a:ext cx="4607577" cy="37624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504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613AAE-674D-4AD7-AA6B-606585A0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61" y="3098718"/>
            <a:ext cx="5449614" cy="27534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https://material.angular.io/components/expansion/overview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</a:t>
            </a:r>
            <a:r>
              <a:rPr lang="en-US" sz="1800" dirty="0" err="1">
                <a:solidFill>
                  <a:schemeClr val="tx1"/>
                </a:solidFill>
              </a:rPr>
              <a:t>list.component.ts</a:t>
            </a:r>
            <a:r>
              <a:rPr lang="en-US" sz="1800" dirty="0">
                <a:solidFill>
                  <a:schemeClr val="tx1"/>
                </a:solidFill>
              </a:rPr>
              <a:t>, create component </a:t>
            </a:r>
            <a:r>
              <a:rPr lang="en-US" sz="1800" dirty="0" err="1">
                <a:solidFill>
                  <a:schemeClr val="tx1"/>
                </a:solidFill>
              </a:rPr>
              <a:t>PostListComponent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the selector: &lt;app-post-list&gt;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4269868" y="3510136"/>
            <a:ext cx="2606388" cy="1431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1892E2-D434-4252-B581-0ED6FAFC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7399"/>
            <a:ext cx="391477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https://material.angular.io/components/expansion/overview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post-list.component.html, follow the Material Expansion Panel to create the expansion panel.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2590800" y="3480594"/>
            <a:ext cx="2606388" cy="1604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4B24F7-A699-4130-9672-4108C062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29322"/>
            <a:ext cx="387667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19257" cy="15228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https://material.angular.io/components/expansion/overview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app.component.html, call &lt;app-post-list&gt;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6B0-DA6C-4FF3-B3CA-1A598E072BE2}"/>
              </a:ext>
            </a:extLst>
          </p:cNvPr>
          <p:cNvSpPr/>
          <p:nvPr/>
        </p:nvSpPr>
        <p:spPr>
          <a:xfrm>
            <a:off x="2987824" y="4417047"/>
            <a:ext cx="2606388" cy="3080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4BB863-8491-4FE1-AF53-630DF8BD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44" y="1327119"/>
            <a:ext cx="4163911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816425" cy="29408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to use Material Expansion Panel to display the Post.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https://material.angular.io/components/expansion/overview</a:t>
            </a:r>
            <a:endParaRPr lang="en-US" sz="1800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app.module.ts</a:t>
            </a:r>
            <a:r>
              <a:rPr lang="en-US" sz="1800" dirty="0">
                <a:solidFill>
                  <a:schemeClr val="tx1"/>
                </a:solidFill>
              </a:rPr>
              <a:t>, add the Material Expansion Panel Module and import component </a:t>
            </a:r>
            <a:r>
              <a:rPr lang="en-US" sz="1800" dirty="0" err="1">
                <a:solidFill>
                  <a:schemeClr val="tx1"/>
                </a:solidFill>
              </a:rPr>
              <a:t>PostListComponent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4"/>
              </a:rPr>
              <a:t>https://www.udemy.com/course/angular-2-and-nodejs-the-practical-guide/learn/lecture/10416252#overview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AF4D7-97DD-462D-A1EC-BF4BEC3F6D54}"/>
              </a:ext>
            </a:extLst>
          </p:cNvPr>
          <p:cNvSpPr/>
          <p:nvPr/>
        </p:nvSpPr>
        <p:spPr>
          <a:xfrm>
            <a:off x="4926385" y="4293096"/>
            <a:ext cx="1157783" cy="211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87AF1-1E36-4A24-9D1F-5104F8E81180}"/>
              </a:ext>
            </a:extLst>
          </p:cNvPr>
          <p:cNvSpPr/>
          <p:nvPr/>
        </p:nvSpPr>
        <p:spPr>
          <a:xfrm>
            <a:off x="4926385" y="5530881"/>
            <a:ext cx="1157783" cy="211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763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22 Output Post</vt:lpstr>
      <vt:lpstr>22 Output Post</vt:lpstr>
      <vt:lpstr>22 Output Post</vt:lpstr>
      <vt:lpstr>22 Output Post</vt:lpstr>
      <vt:lpstr>22.1 Code</vt:lpstr>
      <vt:lpstr>22.1 Code</vt:lpstr>
      <vt:lpstr>22.1 Code</vt:lpstr>
      <vt:lpstr>22.1 Code</vt:lpstr>
      <vt:lpstr>22.1 Code</vt:lpstr>
      <vt:lpstr>22.2 Verify</vt:lpstr>
      <vt:lpstr>22.2 Verify</vt:lpstr>
      <vt:lpstr>22.3 Code</vt:lpstr>
      <vt:lpstr>22.3 Code</vt:lpstr>
      <vt:lpstr>22.4 Verify</vt:lpstr>
      <vt:lpstr>22.4 Verify</vt:lpstr>
      <vt:lpstr>22.5 Code</vt:lpstr>
      <vt:lpstr>22.5 Code</vt:lpstr>
      <vt:lpstr>22.6 Verify</vt:lpstr>
      <vt:lpstr>22.6 Verify</vt:lpstr>
      <vt:lpstr>22.7 Code</vt:lpstr>
      <vt:lpstr>22.7 Code</vt:lpstr>
      <vt:lpstr>22.8 Summary</vt:lpstr>
      <vt:lpstr>22.8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689</cp:revision>
  <dcterms:created xsi:type="dcterms:W3CDTF">2018-09-28T16:40:41Z</dcterms:created>
  <dcterms:modified xsi:type="dcterms:W3CDTF">2020-08-11T17:32:58Z</dcterms:modified>
</cp:coreProperties>
</file>