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5" r:id="rId4"/>
    <p:sldId id="276" r:id="rId5"/>
    <p:sldId id="265" r:id="rId6"/>
    <p:sldId id="274" r:id="rId7"/>
    <p:sldId id="278" r:id="rId8"/>
    <p:sldId id="277" r:id="rId9"/>
    <p:sldId id="272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56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5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5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demy.com/course/angular-2-and-nodejs-the-practical-guide/learn/lecture/10416252#overview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Post Property and Event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6A7CC6-3A08-4AF2-BBD7-A506ECC1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75" y="1788646"/>
            <a:ext cx="2652712" cy="30098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384377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D594B-F72E-49BE-BCEF-CF75B1B898B9}"/>
              </a:ext>
            </a:extLst>
          </p:cNvPr>
          <p:cNvSpPr/>
          <p:nvPr/>
        </p:nvSpPr>
        <p:spPr>
          <a:xfrm>
            <a:off x="3635896" y="4075293"/>
            <a:ext cx="792088" cy="649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105408-2B64-4609-903B-4271A395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88646"/>
            <a:ext cx="2652515" cy="25764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2C0DD-7DFD-4AD6-82BE-9F6B2E881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907" y="1766508"/>
            <a:ext cx="2376637" cy="32330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284F5-62EA-459F-B9A9-C02BD9C4FD60}"/>
              </a:ext>
            </a:extLst>
          </p:cNvPr>
          <p:cNvSpPr/>
          <p:nvPr/>
        </p:nvSpPr>
        <p:spPr>
          <a:xfrm>
            <a:off x="6511366" y="3750367"/>
            <a:ext cx="868945" cy="1249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 Post Property and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 Property and Event Binding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 Post Property and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 Property and 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only display the text area.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get the text from user input.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9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 Post Property and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1800201" cy="1260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 Property and Event 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37C7F-2832-4907-9B10-49578508407A}"/>
              </a:ext>
            </a:extLst>
          </p:cNvPr>
          <p:cNvSpPr/>
          <p:nvPr/>
        </p:nvSpPr>
        <p:spPr>
          <a:xfrm>
            <a:off x="5784316" y="4118152"/>
            <a:ext cx="2740608" cy="638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post-list.component.ts: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@Input() posts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E5445D-C2B8-4C98-AF27-10466B12186F}"/>
              </a:ext>
            </a:extLst>
          </p:cNvPr>
          <p:cNvSpPr/>
          <p:nvPr/>
        </p:nvSpPr>
        <p:spPr>
          <a:xfrm>
            <a:off x="5784316" y="5677358"/>
            <a:ext cx="2740608" cy="648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post-list.component.html: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*ngFor=“let … posts”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8A945-006C-4ABD-9961-71697CF97507}"/>
              </a:ext>
            </a:extLst>
          </p:cNvPr>
          <p:cNvSpPr/>
          <p:nvPr/>
        </p:nvSpPr>
        <p:spPr>
          <a:xfrm>
            <a:off x="2658468" y="1300022"/>
            <a:ext cx="5000128" cy="1080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onPostAdded (post)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this.storePosts.push(post)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4569A-398A-402E-802E-BFDAA03AC8FE}"/>
              </a:ext>
            </a:extLst>
          </p:cNvPr>
          <p:cNvSpPr/>
          <p:nvPr/>
        </p:nvSpPr>
        <p:spPr>
          <a:xfrm>
            <a:off x="2170200" y="2593036"/>
            <a:ext cx="5976664" cy="9169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&lt;app-post-create (postCreated)=“onPostAdded($event)”&gt;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&lt;app-post-list [posts]=“storePosts”&gt;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9CB09-5E76-4B6C-B98A-5D0C2A6C55B7}"/>
              </a:ext>
            </a:extLst>
          </p:cNvPr>
          <p:cNvSpPr/>
          <p:nvPr/>
        </p:nvSpPr>
        <p:spPr>
          <a:xfrm>
            <a:off x="619076" y="3962119"/>
            <a:ext cx="4466976" cy="1260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@Output() postCreated</a:t>
            </a:r>
          </a:p>
          <a:p>
            <a:r>
              <a:rPr lang="en-US" dirty="0">
                <a:solidFill>
                  <a:schemeClr val="tx1"/>
                </a:solidFill>
              </a:rPr>
              <a:t>post = {tile: enterTile, content: enterContent}</a:t>
            </a:r>
          </a:p>
          <a:p>
            <a:r>
              <a:rPr lang="en-US" dirty="0" err="1">
                <a:solidFill>
                  <a:schemeClr val="tx1"/>
                </a:solidFill>
              </a:rPr>
              <a:t>this.postCreated.emit</a:t>
            </a:r>
            <a:r>
              <a:rPr lang="en-US" dirty="0">
                <a:solidFill>
                  <a:schemeClr val="tx1"/>
                </a:solidFill>
              </a:rPr>
              <a:t>(post)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7A07C6-E494-4044-82B8-CC95281ABA1C}"/>
              </a:ext>
            </a:extLst>
          </p:cNvPr>
          <p:cNvSpPr/>
          <p:nvPr/>
        </p:nvSpPr>
        <p:spPr>
          <a:xfrm>
            <a:off x="643856" y="5546390"/>
            <a:ext cx="4466976" cy="8800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[(ngModel)] = “enterTile”</a:t>
            </a:r>
          </a:p>
          <a:p>
            <a:r>
              <a:rPr lang="en-US" dirty="0">
                <a:solidFill>
                  <a:schemeClr val="tx1"/>
                </a:solidFill>
              </a:rPr>
              <a:t>[(ngModel)] = “enterContent”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356FB-7733-480A-9F65-6B195A53335F}"/>
              </a:ext>
            </a:extLst>
          </p:cNvPr>
          <p:cNvSpPr/>
          <p:nvPr/>
        </p:nvSpPr>
        <p:spPr>
          <a:xfrm>
            <a:off x="643856" y="4329124"/>
            <a:ext cx="2415976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01EBEB-9508-4F05-8562-770E9C06F8DC}"/>
              </a:ext>
            </a:extLst>
          </p:cNvPr>
          <p:cNvSpPr/>
          <p:nvPr/>
        </p:nvSpPr>
        <p:spPr>
          <a:xfrm>
            <a:off x="3847238" y="2882121"/>
            <a:ext cx="1263593" cy="309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21961F-226F-4888-B2C7-DA025AF697CF}"/>
              </a:ext>
            </a:extLst>
          </p:cNvPr>
          <p:cNvCxnSpPr>
            <a:cxnSpLocks/>
            <a:stCxn id="22" idx="0"/>
            <a:endCxn id="24" idx="1"/>
          </p:cNvCxnSpPr>
          <p:nvPr/>
        </p:nvCxnSpPr>
        <p:spPr>
          <a:xfrm flipV="1">
            <a:off x="1851844" y="3036961"/>
            <a:ext cx="1995394" cy="129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1D9F04-B46B-4BC3-B626-8060C2CE4168}"/>
              </a:ext>
            </a:extLst>
          </p:cNvPr>
          <p:cNvSpPr txBox="1"/>
          <p:nvPr/>
        </p:nvSpPr>
        <p:spPr>
          <a:xfrm>
            <a:off x="1707140" y="3548400"/>
            <a:ext cx="15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binding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BF1D03-F276-4E06-A895-B157A428AE52}"/>
              </a:ext>
            </a:extLst>
          </p:cNvPr>
          <p:cNvSpPr/>
          <p:nvPr/>
        </p:nvSpPr>
        <p:spPr>
          <a:xfrm>
            <a:off x="3574188" y="3219379"/>
            <a:ext cx="709780" cy="278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A9DD16-C804-473A-B133-E840088685D6}"/>
              </a:ext>
            </a:extLst>
          </p:cNvPr>
          <p:cNvCxnSpPr>
            <a:cxnSpLocks/>
            <a:stCxn id="31" idx="3"/>
            <a:endCxn id="13" idx="0"/>
          </p:cNvCxnSpPr>
          <p:nvPr/>
        </p:nvCxnSpPr>
        <p:spPr>
          <a:xfrm>
            <a:off x="4283968" y="3358770"/>
            <a:ext cx="2870652" cy="75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1275C-9625-4CF9-9DB2-FFD2BAEA5555}"/>
              </a:ext>
            </a:extLst>
          </p:cNvPr>
          <p:cNvSpPr txBox="1"/>
          <p:nvPr/>
        </p:nvSpPr>
        <p:spPr>
          <a:xfrm>
            <a:off x="6100452" y="3537581"/>
            <a:ext cx="15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69F89-7222-489A-BF5B-1D0A13F6CF0D}"/>
              </a:ext>
            </a:extLst>
          </p:cNvPr>
          <p:cNvSpPr txBox="1"/>
          <p:nvPr/>
        </p:nvSpPr>
        <p:spPr>
          <a:xfrm>
            <a:off x="3441594" y="517705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way binding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BB8888-AD3D-4BD0-8593-3ACB56CFB360}"/>
              </a:ext>
            </a:extLst>
          </p:cNvPr>
          <p:cNvSpPr/>
          <p:nvPr/>
        </p:nvSpPr>
        <p:spPr>
          <a:xfrm>
            <a:off x="668388" y="5819842"/>
            <a:ext cx="2905800" cy="559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7056EE-2BAD-48A8-9B22-801D8FA94226}"/>
              </a:ext>
            </a:extLst>
          </p:cNvPr>
          <p:cNvCxnSpPr>
            <a:cxnSpLocks/>
            <a:stCxn id="48" idx="0"/>
            <a:endCxn id="19" idx="2"/>
          </p:cNvCxnSpPr>
          <p:nvPr/>
        </p:nvCxnSpPr>
        <p:spPr>
          <a:xfrm flipV="1">
            <a:off x="2121288" y="5222237"/>
            <a:ext cx="731276" cy="5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Two way binding: [(</a:t>
            </a:r>
            <a:r>
              <a:rPr lang="en-US" sz="1800" dirty="0" err="1">
                <a:solidFill>
                  <a:schemeClr val="tx1"/>
                </a:solidFill>
              </a:rPr>
              <a:t>ngModle</a:t>
            </a:r>
            <a:r>
              <a:rPr lang="en-US" sz="1800" dirty="0">
                <a:solidFill>
                  <a:schemeClr val="tx1"/>
                </a:solidFill>
              </a:rPr>
              <a:t>)] = “</a:t>
            </a:r>
            <a:r>
              <a:rPr lang="en-US" sz="1800" dirty="0" err="1">
                <a:solidFill>
                  <a:schemeClr val="tx1"/>
                </a:solidFill>
              </a:rPr>
              <a:t>enterTitle</a:t>
            </a:r>
            <a:r>
              <a:rPr lang="en-US" sz="1800" dirty="0">
                <a:solidFill>
                  <a:schemeClr val="tx1"/>
                </a:solidFill>
              </a:rPr>
              <a:t>”, “enterContent”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DD375-07A1-4D02-8D1C-AE711EF9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1" y="2137941"/>
            <a:ext cx="3893817" cy="21926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3665C-76EA-48A8-9E30-5838E105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78" y="2137941"/>
            <a:ext cx="4233844" cy="3739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Event Binding: @Output and Emit from child to parent.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06016-1330-436A-8FF4-59C73CD5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5" y="2394227"/>
            <a:ext cx="4194249" cy="37422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7A143-3B35-4B2F-B755-D875F3484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137941"/>
            <a:ext cx="4935834" cy="13532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02845D-64E2-46C8-B972-E5017224D3DB}"/>
              </a:ext>
            </a:extLst>
          </p:cNvPr>
          <p:cNvSpPr/>
          <p:nvPr/>
        </p:nvSpPr>
        <p:spPr>
          <a:xfrm>
            <a:off x="3059832" y="5278793"/>
            <a:ext cx="4466976" cy="1260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@Output() postCreated</a:t>
            </a:r>
          </a:p>
          <a:p>
            <a:r>
              <a:rPr lang="en-US" dirty="0">
                <a:solidFill>
                  <a:schemeClr val="tx1"/>
                </a:solidFill>
              </a:rPr>
              <a:t>post = {tile: enterTile, content: enterContent}</a:t>
            </a:r>
          </a:p>
          <a:p>
            <a:r>
              <a:rPr lang="en-US" dirty="0" err="1">
                <a:solidFill>
                  <a:schemeClr val="tx1"/>
                </a:solidFill>
              </a:rPr>
              <a:t>this.postCreated.emit</a:t>
            </a:r>
            <a:r>
              <a:rPr lang="en-US" dirty="0">
                <a:solidFill>
                  <a:schemeClr val="tx1"/>
                </a:solidFill>
              </a:rPr>
              <a:t>(post)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9F582-74C8-420D-A47A-40D9FBA581B2}"/>
              </a:ext>
            </a:extLst>
          </p:cNvPr>
          <p:cNvSpPr/>
          <p:nvPr/>
        </p:nvSpPr>
        <p:spPr>
          <a:xfrm>
            <a:off x="3563888" y="3629865"/>
            <a:ext cx="5546948" cy="8214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&lt;app-post-create (postCreated)=“onPostAdded($event)”&gt;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&lt;app-post-list [posts]=“storePosts”&gt;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CF478-9237-4462-9ED0-39C4F65C9076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V="1">
            <a:off x="5293320" y="4451274"/>
            <a:ext cx="1044042" cy="82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A4A4D-8159-401B-966F-DB6B54AA61A2}"/>
              </a:ext>
            </a:extLst>
          </p:cNvPr>
          <p:cNvSpPr/>
          <p:nvPr/>
        </p:nvSpPr>
        <p:spPr>
          <a:xfrm>
            <a:off x="1090240" y="5589239"/>
            <a:ext cx="1619200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25C94-12AE-4B0B-B2EA-DA3E3501A710}"/>
              </a:ext>
            </a:extLst>
          </p:cNvPr>
          <p:cNvSpPr/>
          <p:nvPr/>
        </p:nvSpPr>
        <p:spPr>
          <a:xfrm>
            <a:off x="899592" y="4121337"/>
            <a:ext cx="2376264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4BFD6F-237B-4023-A3ED-F3559B438BBA}"/>
              </a:ext>
            </a:extLst>
          </p:cNvPr>
          <p:cNvSpPr/>
          <p:nvPr/>
        </p:nvSpPr>
        <p:spPr>
          <a:xfrm>
            <a:off x="5076056" y="2903123"/>
            <a:ext cx="2232248" cy="5258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15BA-F939-4A48-AA7F-49B36F4433DC}"/>
              </a:ext>
            </a:extLst>
          </p:cNvPr>
          <p:cNvSpPr txBox="1"/>
          <p:nvPr/>
        </p:nvSpPr>
        <p:spPr>
          <a:xfrm>
            <a:off x="5815341" y="4680367"/>
            <a:ext cx="15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22448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8BE6200-85CA-4611-8564-33F63B89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68" y="4564413"/>
            <a:ext cx="4379864" cy="17377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024EB6-A6E7-4ABC-BA4F-801149C9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7" y="2133414"/>
            <a:ext cx="3808342" cy="23578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D8DC52-E95D-4094-B2E7-906418A60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83" y="2137942"/>
            <a:ext cx="3545261" cy="29380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Binding: @Input Data from parent to child.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5"/>
              </a:rPr>
              <a:t>https://www.udemy.com/course/angular-2-and-nodejs-the-practical-guide/learn/lecture/10416262#overview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CF478-9237-4462-9ED0-39C4F65C907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709440" y="3997616"/>
            <a:ext cx="2078584" cy="21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A4A4D-8159-401B-966F-DB6B54AA61A2}"/>
              </a:ext>
            </a:extLst>
          </p:cNvPr>
          <p:cNvSpPr/>
          <p:nvPr/>
        </p:nvSpPr>
        <p:spPr>
          <a:xfrm>
            <a:off x="6051600" y="4858894"/>
            <a:ext cx="1619200" cy="288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25C94-12AE-4B0B-B2EA-DA3E3501A710}"/>
              </a:ext>
            </a:extLst>
          </p:cNvPr>
          <p:cNvSpPr/>
          <p:nvPr/>
        </p:nvSpPr>
        <p:spPr>
          <a:xfrm>
            <a:off x="1132384" y="4065442"/>
            <a:ext cx="1577056" cy="299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4BFD6F-237B-4023-A3ED-F3559B438BBA}"/>
              </a:ext>
            </a:extLst>
          </p:cNvPr>
          <p:cNvSpPr/>
          <p:nvPr/>
        </p:nvSpPr>
        <p:spPr>
          <a:xfrm>
            <a:off x="4788024" y="3785772"/>
            <a:ext cx="1044042" cy="423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B80E0A-FF5E-4EBC-98E2-A7E4786213E1}"/>
              </a:ext>
            </a:extLst>
          </p:cNvPr>
          <p:cNvSpPr txBox="1"/>
          <p:nvPr/>
        </p:nvSpPr>
        <p:spPr>
          <a:xfrm>
            <a:off x="2978261" y="4168588"/>
            <a:ext cx="15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278483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506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24 Post Property and Event Binding</vt:lpstr>
      <vt:lpstr>24 Post Property and Event Binding</vt:lpstr>
      <vt:lpstr>24 Post Property and Event Binding</vt:lpstr>
      <vt:lpstr>24 Post Property and Event Binding</vt:lpstr>
      <vt:lpstr>24.1 Code</vt:lpstr>
      <vt:lpstr>24.1 Code</vt:lpstr>
      <vt:lpstr>24.1 Code</vt:lpstr>
      <vt:lpstr>24.1 Code</vt:lpstr>
      <vt:lpstr>24.2 Verify</vt:lpstr>
      <vt:lpstr>24.2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754</cp:revision>
  <dcterms:created xsi:type="dcterms:W3CDTF">2018-09-28T16:40:41Z</dcterms:created>
  <dcterms:modified xsi:type="dcterms:W3CDTF">2020-08-12T16:53:38Z</dcterms:modified>
</cp:coreProperties>
</file>