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39141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391413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MEAN Stack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 Stack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https://www.udemy.com/course/angular-2-and-nodejs-the-practical-guide/learn/lecture/13914132#overview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1CF515F-C37D-4D13-B85F-7CE056F5B6B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9F74C-8D66-4456-ACDB-51031EA0495F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54A9F-C70D-4C12-A894-FD6CCAEA5AAE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3950-0AF9-4C49-AB3E-83B62A68C393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4CC907-7799-4568-B86E-82C51630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0F0D9E-DAAB-4230-8B90-229823108D90}"/>
              </a:ext>
            </a:extLst>
          </p:cNvPr>
          <p:cNvSpPr txBox="1"/>
          <p:nvPr/>
        </p:nvSpPr>
        <p:spPr>
          <a:xfrm>
            <a:off x="6012160" y="3232943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218CD-FDD3-4972-BB8A-D861C9A9FAA3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EE278-957C-49C5-8339-C0538592E1E9}"/>
              </a:ext>
            </a:extLst>
          </p:cNvPr>
          <p:cNvSpPr txBox="1"/>
          <p:nvPr/>
        </p:nvSpPr>
        <p:spPr>
          <a:xfrm>
            <a:off x="3851920" y="3556108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FEA8D-E061-4903-8BA7-39A4B1BD618B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068B0-8553-45D6-B8AE-35266B5BC4BC}"/>
              </a:ext>
            </a:extLst>
          </p:cNvPr>
          <p:cNvSpPr txBox="1"/>
          <p:nvPr/>
        </p:nvSpPr>
        <p:spPr>
          <a:xfrm>
            <a:off x="953419" y="4739550"/>
            <a:ext cx="1944216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  <a:p>
            <a:r>
              <a:rPr lang="en-US" dirty="0"/>
              <a:t>Single Page is not necessary served by Node Backend!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ECADC-A864-4CFE-9974-8B4D41CEEBAD}"/>
              </a:ext>
            </a:extLst>
          </p:cNvPr>
          <p:cNvSpPr txBox="1"/>
          <p:nvPr/>
        </p:nvSpPr>
        <p:spPr>
          <a:xfrm>
            <a:off x="6012159" y="4058950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7BFE4-EFC6-4487-9AEF-B69418CBA6F7}"/>
              </a:ext>
            </a:extLst>
          </p:cNvPr>
          <p:cNvSpPr txBox="1"/>
          <p:nvPr/>
        </p:nvSpPr>
        <p:spPr>
          <a:xfrm>
            <a:off x="6043115" y="4643916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78FF2-EFA9-43CB-AAE8-BC88551AD916}"/>
              </a:ext>
            </a:extLst>
          </p:cNvPr>
          <p:cNvSpPr txBox="1"/>
          <p:nvPr/>
        </p:nvSpPr>
        <p:spPr>
          <a:xfrm>
            <a:off x="6043115" y="5452050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 Stack 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Beautiful UI presentation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server </a:t>
            </a:r>
            <a:r>
              <a:rPr lang="en-US" sz="1600">
                <a:solidFill>
                  <a:schemeClr val="tx1"/>
                </a:solidFill>
              </a:rPr>
              <a:t>or multiple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https://www.udemy.com/course/angular-2-and-nodejs-the-practical-guide/learn/lecture/13914132#overview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9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121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 MEAN Stack Introduction</vt:lpstr>
      <vt:lpstr>1 MEAN Stack Introduction</vt:lpstr>
      <vt:lpstr>1 MEAN Stack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374</cp:revision>
  <dcterms:created xsi:type="dcterms:W3CDTF">2018-09-28T16:40:41Z</dcterms:created>
  <dcterms:modified xsi:type="dcterms:W3CDTF">2020-08-09T16:25:29Z</dcterms:modified>
</cp:coreProperties>
</file>