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16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6168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168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angular-2-and-nodejs-the-practical-guide/learn/lecture/10416168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angular-2-and-nodejs-the-practical-guide/learn/lecture/10416168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angular-2-and-nodejs-the-practical-guide/learn/lecture/10416168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MEAN Stack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MEAN Stack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MEAN Stack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https://www.udemy.com/course/angular-2-and-nodejs-the-practical-guide/learn/lecture/10416168#overview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C1CF515F-C37D-4D13-B85F-7CE056F5B6B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9F74C-8D66-4456-ACDB-51031EA0495F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54A9F-C70D-4C12-A894-FD6CCAEA5AAE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3950-0AF9-4C49-AB3E-83B62A68C393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4CC907-7799-4568-B86E-82C51630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0F0D9E-DAAB-4230-8B90-229823108D90}"/>
              </a:ext>
            </a:extLst>
          </p:cNvPr>
          <p:cNvSpPr txBox="1"/>
          <p:nvPr/>
        </p:nvSpPr>
        <p:spPr>
          <a:xfrm>
            <a:off x="6012160" y="3232943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218CD-FDD3-4972-BB8A-D861C9A9FAA3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DEE278-957C-49C5-8339-C0538592E1E9}"/>
              </a:ext>
            </a:extLst>
          </p:cNvPr>
          <p:cNvSpPr txBox="1"/>
          <p:nvPr/>
        </p:nvSpPr>
        <p:spPr>
          <a:xfrm>
            <a:off x="3851920" y="3556108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FEA8D-E061-4903-8BA7-39A4B1BD618B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068B0-8553-45D6-B8AE-35266B5BC4BC}"/>
              </a:ext>
            </a:extLst>
          </p:cNvPr>
          <p:cNvSpPr txBox="1"/>
          <p:nvPr/>
        </p:nvSpPr>
        <p:spPr>
          <a:xfrm>
            <a:off x="953419" y="4739550"/>
            <a:ext cx="1944216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  <a:p>
            <a:r>
              <a:rPr lang="en-US" dirty="0"/>
              <a:t>Single Page is not necessary served by Node Backend!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8ECADC-A864-4CFE-9974-8B4D41CEEBAD}"/>
              </a:ext>
            </a:extLst>
          </p:cNvPr>
          <p:cNvSpPr txBox="1"/>
          <p:nvPr/>
        </p:nvSpPr>
        <p:spPr>
          <a:xfrm>
            <a:off x="6012159" y="4058950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17BFE4-EFC6-4487-9AEF-B69418CBA6F7}"/>
              </a:ext>
            </a:extLst>
          </p:cNvPr>
          <p:cNvSpPr txBox="1"/>
          <p:nvPr/>
        </p:nvSpPr>
        <p:spPr>
          <a:xfrm>
            <a:off x="6043115" y="4643916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E78FF2-EFA9-43CB-AAE8-BC88551AD916}"/>
              </a:ext>
            </a:extLst>
          </p:cNvPr>
          <p:cNvSpPr txBox="1"/>
          <p:nvPr/>
        </p:nvSpPr>
        <p:spPr>
          <a:xfrm>
            <a:off x="6043115" y="5452050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MEAN Stack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MEAN Stack?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M: MongoDB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E: Express (Framework to make Node easier)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A: Angular (UI Component for Single Page Application, Render UI with Dynamic Data, Handle User Input, Communicate with Backend)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N: Node (Logic on Server)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https://www.udemy.com/course/angular-2-and-nodejs-the-practical-guide/learn/lecture/10416168#overview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94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MEAN Stack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https://www.udemy.com/course/angular-2-and-nodejs-the-practical-guide/learn/lecture/10416168#overview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D1FD86-A210-4C85-BB9A-42C5FEA4C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468" y="1790603"/>
            <a:ext cx="828452" cy="8827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C28A74-551F-47B4-8F02-83343BD56BC8}"/>
              </a:ext>
            </a:extLst>
          </p:cNvPr>
          <p:cNvSpPr/>
          <p:nvPr/>
        </p:nvSpPr>
        <p:spPr>
          <a:xfrm>
            <a:off x="899592" y="2852936"/>
            <a:ext cx="734481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Client-Side (Browser) Framework which allows you to build Single-Page-Application (SPA)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5AB037-5A51-449C-B593-834DC7B7DEDF}"/>
              </a:ext>
            </a:extLst>
          </p:cNvPr>
          <p:cNvSpPr/>
          <p:nvPr/>
        </p:nvSpPr>
        <p:spPr>
          <a:xfrm>
            <a:off x="890870" y="3975348"/>
            <a:ext cx="1808922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 UI with Dynamic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342AFA-8758-4D4A-A10D-1F29AC9D491B}"/>
              </a:ext>
            </a:extLst>
          </p:cNvPr>
          <p:cNvSpPr/>
          <p:nvPr/>
        </p:nvSpPr>
        <p:spPr>
          <a:xfrm>
            <a:off x="3563888" y="3975348"/>
            <a:ext cx="1808922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 User Input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5AF01A-22BC-4767-9B19-AA1016204486}"/>
              </a:ext>
            </a:extLst>
          </p:cNvPr>
          <p:cNvSpPr/>
          <p:nvPr/>
        </p:nvSpPr>
        <p:spPr>
          <a:xfrm>
            <a:off x="6236906" y="3975348"/>
            <a:ext cx="1808922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Communicate with Backend Services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B87297-07E7-4BCF-BBE7-609967E0780C}"/>
              </a:ext>
            </a:extLst>
          </p:cNvPr>
          <p:cNvSpPr/>
          <p:nvPr/>
        </p:nvSpPr>
        <p:spPr>
          <a:xfrm>
            <a:off x="890870" y="5165848"/>
            <a:ext cx="734481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Provides a “Mobile App”-like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73623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MEAN Stack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https://www.udemy.com/course/angular-2-and-nodejs-the-practical-guide/learn/lecture/10416168#overview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28A74-551F-47B4-8F02-83343BD56BC8}"/>
              </a:ext>
            </a:extLst>
          </p:cNvPr>
          <p:cNvSpPr/>
          <p:nvPr/>
        </p:nvSpPr>
        <p:spPr>
          <a:xfrm>
            <a:off x="899592" y="2852936"/>
            <a:ext cx="734481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Server-Side Library: JavaScript on the Server-Side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5AB037-5A51-449C-B593-834DC7B7DEDF}"/>
              </a:ext>
            </a:extLst>
          </p:cNvPr>
          <p:cNvSpPr/>
          <p:nvPr/>
        </p:nvSpPr>
        <p:spPr>
          <a:xfrm>
            <a:off x="890870" y="3975348"/>
            <a:ext cx="1808922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Listen to Requests and Send Responses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342AFA-8758-4D4A-A10D-1F29AC9D491B}"/>
              </a:ext>
            </a:extLst>
          </p:cNvPr>
          <p:cNvSpPr/>
          <p:nvPr/>
        </p:nvSpPr>
        <p:spPr>
          <a:xfrm>
            <a:off x="3563888" y="3975348"/>
            <a:ext cx="1808922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Server-Side Logic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5AF01A-22BC-4767-9B19-AA1016204486}"/>
              </a:ext>
            </a:extLst>
          </p:cNvPr>
          <p:cNvSpPr/>
          <p:nvPr/>
        </p:nvSpPr>
        <p:spPr>
          <a:xfrm>
            <a:off x="6236906" y="3975348"/>
            <a:ext cx="1808922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Interact with Databases and Files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B87297-07E7-4BCF-BBE7-609967E0780C}"/>
              </a:ext>
            </a:extLst>
          </p:cNvPr>
          <p:cNvSpPr/>
          <p:nvPr/>
        </p:nvSpPr>
        <p:spPr>
          <a:xfrm>
            <a:off x="890870" y="5165848"/>
            <a:ext cx="734481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Alternative to PHP, Ruby on Rails, Java, and etc.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Node is rarely used Standalone.</a:t>
            </a:r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9C60E245-1573-4CFB-8556-718234524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635" y="1832544"/>
            <a:ext cx="1131712" cy="69006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08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MEAN Stack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Express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https://www.udemy.com/course/angular-2-and-nodejs-the-practical-guide/learn/lecture/10416168#overview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28A74-551F-47B4-8F02-83343BD56BC8}"/>
              </a:ext>
            </a:extLst>
          </p:cNvPr>
          <p:cNvSpPr/>
          <p:nvPr/>
        </p:nvSpPr>
        <p:spPr>
          <a:xfrm>
            <a:off x="899592" y="2852936"/>
            <a:ext cx="734481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Node Framework which simplifies with Server-Side Code and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5AB037-5A51-449C-B593-834DC7B7DEDF}"/>
              </a:ext>
            </a:extLst>
          </p:cNvPr>
          <p:cNvSpPr/>
          <p:nvPr/>
        </p:nvSpPr>
        <p:spPr>
          <a:xfrm>
            <a:off x="890870" y="3975348"/>
            <a:ext cx="2384986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Based on Node, offers some functionalities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342AFA-8758-4D4A-A10D-1F29AC9D491B}"/>
              </a:ext>
            </a:extLst>
          </p:cNvPr>
          <p:cNvSpPr/>
          <p:nvPr/>
        </p:nvSpPr>
        <p:spPr>
          <a:xfrm>
            <a:off x="3563888" y="3975348"/>
            <a:ext cx="2088232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Middleware-based: on Funnel Requests thorough Functions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5AF01A-22BC-4767-9B19-AA1016204486}"/>
              </a:ext>
            </a:extLst>
          </p:cNvPr>
          <p:cNvSpPr/>
          <p:nvPr/>
        </p:nvSpPr>
        <p:spPr>
          <a:xfrm>
            <a:off x="6084168" y="3975348"/>
            <a:ext cx="2151518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Includes Routing, View-rendering, and etc.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B87297-07E7-4BCF-BBE7-609967E0780C}"/>
              </a:ext>
            </a:extLst>
          </p:cNvPr>
          <p:cNvSpPr/>
          <p:nvPr/>
        </p:nvSpPr>
        <p:spPr>
          <a:xfrm>
            <a:off x="890870" y="5165848"/>
            <a:ext cx="734481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Simplifies the Usage of Node.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Express is for Node What Laravel would be for PHP.</a:t>
            </a:r>
          </a:p>
        </p:txBody>
      </p:sp>
      <p:pic>
        <p:nvPicPr>
          <p:cNvPr id="2050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902B7864-56B9-4894-AA39-485C28669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352" y="1859447"/>
            <a:ext cx="1265684" cy="72691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8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MEAN Stack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MongoDB: You can use </a:t>
            </a:r>
            <a:r>
              <a:rPr lang="en-US" sz="1600">
                <a:solidFill>
                  <a:schemeClr val="tx1"/>
                </a:solidFill>
              </a:rPr>
              <a:t>other Database (SQL) as well.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https://www.udemy.com/course/angular-2-and-nodejs-the-practical-guide/learn/lecture/10416168#overview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28A74-551F-47B4-8F02-83343BD56BC8}"/>
              </a:ext>
            </a:extLst>
          </p:cNvPr>
          <p:cNvSpPr/>
          <p:nvPr/>
        </p:nvSpPr>
        <p:spPr>
          <a:xfrm>
            <a:off x="899592" y="2852936"/>
            <a:ext cx="734481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NoSQL Database which stores “documents” in “Collections” (instead of “Records” in “Tables” as in SQL)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5AB037-5A51-449C-B593-834DC7B7DEDF}"/>
              </a:ext>
            </a:extLst>
          </p:cNvPr>
          <p:cNvSpPr/>
          <p:nvPr/>
        </p:nvSpPr>
        <p:spPr>
          <a:xfrm>
            <a:off x="890870" y="3975348"/>
            <a:ext cx="2384986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Application Data (Users, Products, …)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342AFA-8758-4D4A-A10D-1F29AC9D491B}"/>
              </a:ext>
            </a:extLst>
          </p:cNvPr>
          <p:cNvSpPr/>
          <p:nvPr/>
        </p:nvSpPr>
        <p:spPr>
          <a:xfrm>
            <a:off x="3563888" y="3975348"/>
            <a:ext cx="2088232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Enforces no Data Schema or Relations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5AF01A-22BC-4767-9B19-AA1016204486}"/>
              </a:ext>
            </a:extLst>
          </p:cNvPr>
          <p:cNvSpPr/>
          <p:nvPr/>
        </p:nvSpPr>
        <p:spPr>
          <a:xfrm>
            <a:off x="6084168" y="3975348"/>
            <a:ext cx="2151518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Easy to connect Node/Express (Not to Angular)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B87297-07E7-4BCF-BBE7-609967E0780C}"/>
              </a:ext>
            </a:extLst>
          </p:cNvPr>
          <p:cNvSpPr/>
          <p:nvPr/>
        </p:nvSpPr>
        <p:spPr>
          <a:xfrm>
            <a:off x="890870" y="5165848"/>
            <a:ext cx="734481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Powerful Database which can easily be integrated into a Node/Express Environment.</a:t>
            </a:r>
          </a:p>
        </p:txBody>
      </p:sp>
      <p:pic>
        <p:nvPicPr>
          <p:cNvPr id="3074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983CA2E2-0F11-4A8B-A7E3-5D98E2667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9" y="1727292"/>
            <a:ext cx="1584176" cy="83297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3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463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2 MEAN Stack</vt:lpstr>
      <vt:lpstr>1 MEAN Stack</vt:lpstr>
      <vt:lpstr>1 MEAN Stack</vt:lpstr>
      <vt:lpstr>1 MEAN Stack</vt:lpstr>
      <vt:lpstr>1 MEAN Stack</vt:lpstr>
      <vt:lpstr>1 MEAN Stack</vt:lpstr>
      <vt:lpstr>1 MEAN Stack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411</cp:revision>
  <dcterms:created xsi:type="dcterms:W3CDTF">2018-09-28T16:40:41Z</dcterms:created>
  <dcterms:modified xsi:type="dcterms:W3CDTF">2020-08-09T16:55:13Z</dcterms:modified>
</cp:coreProperties>
</file>