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angular-2-and-nodejs-the-practical-guide/learn/lecture/10416170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angular-2-and-nodejs-the-practical-guide/learn/lecture/10416170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SPA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SPA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MEAN Stack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https://www.udemy.com/course/angular-2-and-nodejs-the-practical-guide/learn/lecture/10416170#overview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C1CF515F-C37D-4D13-B85F-7CE056F5B6BA}"/>
              </a:ext>
            </a:extLst>
          </p:cNvPr>
          <p:cNvSpPr/>
          <p:nvPr/>
        </p:nvSpPr>
        <p:spPr>
          <a:xfrm>
            <a:off x="3563888" y="2636912"/>
            <a:ext cx="1728192" cy="360040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D9F74C-8D66-4456-ACDB-51031EA0495F}"/>
              </a:ext>
            </a:extLst>
          </p:cNvPr>
          <p:cNvSpPr txBox="1"/>
          <p:nvPr/>
        </p:nvSpPr>
        <p:spPr>
          <a:xfrm>
            <a:off x="385192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54A9F-C70D-4C12-A894-FD6CCAEA5AAE}"/>
              </a:ext>
            </a:extLst>
          </p:cNvPr>
          <p:cNvSpPr txBox="1"/>
          <p:nvPr/>
        </p:nvSpPr>
        <p:spPr>
          <a:xfrm>
            <a:off x="847552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3950-0AF9-4C49-AB3E-83B62A68C393}"/>
              </a:ext>
            </a:extLst>
          </p:cNvPr>
          <p:cNvSpPr txBox="1"/>
          <p:nvPr/>
        </p:nvSpPr>
        <p:spPr>
          <a:xfrm>
            <a:off x="6012160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4CC907-7799-4568-B86E-82C516300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3176174"/>
            <a:ext cx="828452" cy="8827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0F0D9E-DAAB-4230-8B90-229823108D90}"/>
              </a:ext>
            </a:extLst>
          </p:cNvPr>
          <p:cNvSpPr txBox="1"/>
          <p:nvPr/>
        </p:nvSpPr>
        <p:spPr>
          <a:xfrm>
            <a:off x="6012160" y="3232943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Node, Express, MongoDB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218CD-FDD3-4972-BB8A-D861C9A9FAA3}"/>
              </a:ext>
            </a:extLst>
          </p:cNvPr>
          <p:cNvSpPr txBox="1"/>
          <p:nvPr/>
        </p:nvSpPr>
        <p:spPr>
          <a:xfrm>
            <a:off x="3851920" y="30482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DEE278-957C-49C5-8339-C0538592E1E9}"/>
              </a:ext>
            </a:extLst>
          </p:cNvPr>
          <p:cNvSpPr txBox="1"/>
          <p:nvPr/>
        </p:nvSpPr>
        <p:spPr>
          <a:xfrm>
            <a:off x="3851920" y="3556108"/>
            <a:ext cx="16201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(JSON Format)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9FEA8D-E061-4903-8BA7-39A4B1BD618B}"/>
              </a:ext>
            </a:extLst>
          </p:cNvPr>
          <p:cNvSpPr txBox="1"/>
          <p:nvPr/>
        </p:nvSpPr>
        <p:spPr>
          <a:xfrm>
            <a:off x="953419" y="4256486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Presentation /UI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3068B0-8553-45D6-B8AE-35266B5BC4BC}"/>
              </a:ext>
            </a:extLst>
          </p:cNvPr>
          <p:cNvSpPr txBox="1"/>
          <p:nvPr/>
        </p:nvSpPr>
        <p:spPr>
          <a:xfrm>
            <a:off x="953419" y="4739550"/>
            <a:ext cx="1944216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 (Single Page Application)</a:t>
            </a:r>
          </a:p>
          <a:p>
            <a:r>
              <a:rPr lang="en-US" dirty="0"/>
              <a:t>Single Page is not necessary served by Node Backend!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8ECADC-A864-4CFE-9974-8B4D41CEEBAD}"/>
              </a:ext>
            </a:extLst>
          </p:cNvPr>
          <p:cNvSpPr txBox="1"/>
          <p:nvPr/>
        </p:nvSpPr>
        <p:spPr>
          <a:xfrm>
            <a:off x="6012159" y="4058950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17BFE4-EFC6-4487-9AEF-B69418CBA6F7}"/>
              </a:ext>
            </a:extLst>
          </p:cNvPr>
          <p:cNvSpPr txBox="1"/>
          <p:nvPr/>
        </p:nvSpPr>
        <p:spPr>
          <a:xfrm>
            <a:off x="6043115" y="4643916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Persistent Data Storage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E78FF2-EFA9-43CB-AAE8-BC88551AD916}"/>
              </a:ext>
            </a:extLst>
          </p:cNvPr>
          <p:cNvSpPr txBox="1"/>
          <p:nvPr/>
        </p:nvSpPr>
        <p:spPr>
          <a:xfrm>
            <a:off x="6043115" y="5452050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SPA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516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SPA (Single Page Application): In Angular, we have on HTML file.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never re-load the pages.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just re-render the DOM element on the same page in the memory.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https://www.udemy.com/course/angular-2-and-nodejs-the-practical-guide/learn/lecture/10416170#overview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74B4D-309D-466F-B1BE-A0550FEE4FE1}"/>
              </a:ext>
            </a:extLst>
          </p:cNvPr>
          <p:cNvSpPr txBox="1"/>
          <p:nvPr/>
        </p:nvSpPr>
        <p:spPr>
          <a:xfrm>
            <a:off x="3347864" y="2666599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ECED1-201D-4CD7-A180-49D2F92D437D}"/>
              </a:ext>
            </a:extLst>
          </p:cNvPr>
          <p:cNvSpPr txBox="1"/>
          <p:nvPr/>
        </p:nvSpPr>
        <p:spPr>
          <a:xfrm>
            <a:off x="2016696" y="3727589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Angular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B5E5D2-349F-4D58-AA50-68CC34C35999}"/>
              </a:ext>
            </a:extLst>
          </p:cNvPr>
          <p:cNvSpPr txBox="1"/>
          <p:nvPr/>
        </p:nvSpPr>
        <p:spPr>
          <a:xfrm>
            <a:off x="4897016" y="3707739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Angular App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0681DE-49F5-4FDB-BD1D-AB3B6EB83F92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4319972" y="3035931"/>
            <a:ext cx="1549152" cy="67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6DF965-B217-49B2-9EC7-FF5F1E16CD1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2988804" y="3035931"/>
            <a:ext cx="1331168" cy="69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B11219A-5CC3-4370-8FFF-B15146D9E582}"/>
              </a:ext>
            </a:extLst>
          </p:cNvPr>
          <p:cNvSpPr txBox="1"/>
          <p:nvPr/>
        </p:nvSpPr>
        <p:spPr>
          <a:xfrm>
            <a:off x="205172" y="3194094"/>
            <a:ext cx="332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Imports/loads (&lt;script </a:t>
            </a:r>
            <a:r>
              <a:rPr lang="en-US" dirty="0" err="1"/>
              <a:t>src</a:t>
            </a:r>
            <a:r>
              <a:rPr lang="en-US" dirty="0"/>
              <a:t> =“…”&gt;)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D6C1ABB-C74A-4825-BA95-DFFA1D52070F}"/>
              </a:ext>
            </a:extLst>
          </p:cNvPr>
          <p:cNvCxnSpPr>
            <a:stCxn id="13" idx="3"/>
            <a:endCxn id="8" idx="3"/>
          </p:cNvCxnSpPr>
          <p:nvPr/>
        </p:nvCxnSpPr>
        <p:spPr>
          <a:xfrm flipH="1" flipV="1">
            <a:off x="5292080" y="2851265"/>
            <a:ext cx="1549152" cy="1041140"/>
          </a:xfrm>
          <a:prstGeom prst="bentConnector3">
            <a:avLst>
              <a:gd name="adj1" fmla="val -14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41553-4299-4CEB-B0A5-58AF518662A1}"/>
              </a:ext>
            </a:extLst>
          </p:cNvPr>
          <p:cNvSpPr txBox="1"/>
          <p:nvPr/>
        </p:nvSpPr>
        <p:spPr>
          <a:xfrm>
            <a:off x="6867748" y="3035931"/>
            <a:ext cx="136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Re-renders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3EEC6E7-E8D5-4318-9309-6BDFE508A86F}"/>
              </a:ext>
            </a:extLst>
          </p:cNvPr>
          <p:cNvCxnSpPr>
            <a:stCxn id="11" idx="2"/>
            <a:endCxn id="13" idx="2"/>
          </p:cNvCxnSpPr>
          <p:nvPr/>
        </p:nvCxnSpPr>
        <p:spPr>
          <a:xfrm rot="5400000" flipH="1" flipV="1">
            <a:off x="4419039" y="2646836"/>
            <a:ext cx="19850" cy="2880320"/>
          </a:xfrm>
          <a:prstGeom prst="bentConnector3">
            <a:avLst>
              <a:gd name="adj1" fmla="val -2175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BE8E9A-A46B-4AEC-867D-EE0469648274}"/>
              </a:ext>
            </a:extLst>
          </p:cNvPr>
          <p:cNvSpPr txBox="1"/>
          <p:nvPr/>
        </p:nvSpPr>
        <p:spPr>
          <a:xfrm>
            <a:off x="1187624" y="4994544"/>
            <a:ext cx="7043458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allows for instant re-rendering, instant user feedback, and makes building highly engaging UIs possible.</a:t>
            </a:r>
          </a:p>
        </p:txBody>
      </p:sp>
    </p:spTree>
    <p:extLst>
      <p:ext uri="{BB962C8B-B14F-4D97-AF65-F5344CB8AC3E}">
        <p14:creationId xmlns:p14="http://schemas.microsoft.com/office/powerpoint/2010/main" val="14087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171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4 SPA</vt:lpstr>
      <vt:lpstr>4 SPA</vt:lpstr>
      <vt:lpstr>4 SPA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425</cp:revision>
  <dcterms:created xsi:type="dcterms:W3CDTF">2018-09-28T16:40:41Z</dcterms:created>
  <dcterms:modified xsi:type="dcterms:W3CDTF">2020-08-09T17:04:41Z</dcterms:modified>
</cp:coreProperties>
</file>