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3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174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6174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Mean Stack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Mean Stack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MEAN Stack: The big picture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https://www.udemy.com/course/angular-2-and-nodejs-the-practical-guide/learn/lecture/10416174#overview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C1CF515F-C37D-4D13-B85F-7CE056F5B6B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9F74C-8D66-4456-ACDB-51031EA0495F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54A9F-C70D-4C12-A894-FD6CCAEA5AAE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3950-0AF9-4C49-AB3E-83B62A68C393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4CC907-7799-4568-B86E-82C51630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0F0D9E-DAAB-4230-8B90-229823108D90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218CD-FDD3-4972-BB8A-D861C9A9FAA3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DEE278-957C-49C5-8339-C0538592E1E9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FEA8D-E061-4903-8BA7-39A4B1BD618B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068B0-8553-45D6-B8AE-35266B5BC4B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8ECADC-A864-4CFE-9974-8B4D41CEEBAD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17BFE4-EFC6-4487-9AEF-B69418CBA6F7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E78FF2-EFA9-43CB-AAE8-BC88551AD916}"/>
              </a:ext>
            </a:extLst>
          </p:cNvPr>
          <p:cNvSpPr txBox="1"/>
          <p:nvPr/>
        </p:nvSpPr>
        <p:spPr>
          <a:xfrm>
            <a:off x="6005386" y="5729049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pic>
        <p:nvPicPr>
          <p:cNvPr id="8" name="Picture 2" descr="Node.js - Wikipedia">
            <a:extLst>
              <a:ext uri="{FF2B5EF4-FFF2-40B4-BE49-F238E27FC236}">
                <a16:creationId xmlns:a16="http://schemas.microsoft.com/office/drawing/2014/main" id="{F6BE57A2-4938-4135-B538-13E84119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BECF5161-3052-42E9-A933-C2CC0E81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D9378E42-4259-43E6-BB40-2A3ABCE8F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3190FB-E3AF-4527-9F8F-9F9B508996E6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7F35E695-D331-4EF9-8481-90A7C35402FE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6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Mean Stack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MEAN Stack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https://www.udemy.com/course/angular-2-and-nodejs-the-practical-guide/learn/lecture/10416174#overview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120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5 Mean Stack</vt:lpstr>
      <vt:lpstr>5 Mean Stack</vt:lpstr>
      <vt:lpstr>5 Mean Stack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434</cp:revision>
  <dcterms:created xsi:type="dcterms:W3CDTF">2018-09-28T16:40:41Z</dcterms:created>
  <dcterms:modified xsi:type="dcterms:W3CDTF">2020-08-09T17:13:37Z</dcterms:modified>
</cp:coreProperties>
</file>