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4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6" autoAdjust="0"/>
    <p:restoredTop sz="96806" autoAdjust="0"/>
  </p:normalViewPr>
  <p:slideViewPr>
    <p:cSldViewPr>
      <p:cViewPr varScale="1">
        <p:scale>
          <a:sx n="75" d="100"/>
          <a:sy n="75" d="100"/>
        </p:scale>
        <p:origin x="14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angular-2-and-nodejs-the-practical-guide/learn/lecture/12206930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 Angular CLI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Angular CLI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0243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Angular CLI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9303B"/>
                </a:solidFill>
                <a:ea typeface="sf pro text"/>
              </a:rPr>
              <a:t>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ea typeface="sf pro text"/>
              </a:rPr>
              <a:t>e will use a tool called the "Angular CLI" to create our Angular project.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ea typeface="sf pro text"/>
              </a:rPr>
              <a:t>With the latest version, this tool will ask you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ea typeface="sf pro text"/>
              </a:rPr>
              <a:t>two questions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ea typeface="sf pro text"/>
              </a:rPr>
              <a:t>: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ea typeface="sf pro text"/>
              </a:rPr>
              <a:t>1) Do you want to use the Angular Router?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ea typeface="sf pro text"/>
              </a:rPr>
              <a:t>2) Which CSS pre-processor do you want to use?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ea typeface="sf pro text"/>
              </a:rPr>
              <a:t>Simply hit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C5252"/>
                </a:solidFill>
                <a:effectLst/>
                <a:ea typeface="sfmono-regular"/>
              </a:rPr>
              <a:t>ENTER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ea typeface="sf pro text"/>
              </a:rPr>
              <a:t> twice and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ea typeface="sf pro text"/>
              </a:rPr>
              <a:t>confirm the default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ea typeface="sf pro text"/>
              </a:rPr>
              <a:t> (without entering any value).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ea typeface="sf pro text"/>
              </a:rPr>
              <a:t>The defaults (which we will use therefore) are: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ea typeface="sf pro text"/>
              </a:rPr>
              <a:t>1) No (No router for now, we'll add it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9303B"/>
                </a:solidFill>
                <a:effectLst/>
                <a:ea typeface="sf pro text"/>
              </a:rPr>
              <a:t>later)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9303B"/>
                </a:solidFill>
                <a:effectLst/>
                <a:ea typeface="sf pro text"/>
              </a:rPr>
              <a:t>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ea typeface="sf pro text"/>
              </a:rPr>
              <a:t>) CSS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https://www.udemy.com/course/angular-2-and-nodejs-the-practical-guide/learn/lecture/12206930#overview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7669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1381</TotalTime>
  <Words>134</Words>
  <Application>Microsoft Office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6 Angular CLI</vt:lpstr>
      <vt:lpstr>6 Angular CLI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440</cp:revision>
  <dcterms:created xsi:type="dcterms:W3CDTF">2018-09-28T16:40:41Z</dcterms:created>
  <dcterms:modified xsi:type="dcterms:W3CDTF">2020-08-09T17:17:48Z</dcterms:modified>
</cp:coreProperties>
</file>