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2206930#overview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2206930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2206930#overview" TargetMode="External"/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Install Node/Angular CLI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Install Node/Angular 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Node and Angular CLI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https://nodejs.org/en/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https://www.udemy.com/course/angular-2-and-nodejs-the-practical-guide/learn/lecture/12206930#overview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53E70-A769-471F-8921-73D84CB70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076" y="2285821"/>
            <a:ext cx="4926404" cy="40786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766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Install Node/Angular 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Node and Angular CLI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node JS for two reason</a:t>
            </a:r>
            <a:r>
              <a:rPr lang="en-US" altLang="en-US" sz="1800" dirty="0">
                <a:solidFill>
                  <a:schemeClr val="tx1"/>
                </a:solidFill>
                <a:ea typeface="sf pro text"/>
              </a:rPr>
              <a:t>: </a:t>
            </a:r>
          </a:p>
          <a:p>
            <a:pPr marL="342900" indent="-342900" algn="l">
              <a:buClr>
                <a:srgbClr val="0070C0"/>
              </a:buClr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ea typeface="sf pro text"/>
              </a:rPr>
              <a:t>We need Node JS for Angular optimization (stripe put the unused code and minify it) and </a:t>
            </a:r>
          </a:p>
          <a:p>
            <a:pPr marL="342900" indent="-342900" algn="l">
              <a:buClr>
                <a:srgbClr val="0070C0"/>
              </a:buClr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ea typeface="sf pro text"/>
              </a:rPr>
              <a:t>We need Node JS for backend development.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https://www.udemy.com/course/angular-2-and-nodejs-the-practical-guide/learn/lecture/12206930#overview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58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Install Node/Angular 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Angular CLI (Command Line Interface)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https://cli.angular.io/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</a:t>
            </a:r>
            <a:r>
              <a:rPr lang="en-US" sz="1800" dirty="0" err="1">
                <a:solidFill>
                  <a:schemeClr val="tx1"/>
                </a:solidFill>
              </a:rPr>
              <a:t>npm</a:t>
            </a:r>
            <a:r>
              <a:rPr lang="en-US" sz="1800" dirty="0">
                <a:solidFill>
                  <a:schemeClr val="tx1"/>
                </a:solidFill>
              </a:rPr>
              <a:t> (Node package manager) to install angular cli with –g (globally).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ource Code Pro"/>
              </a:rPr>
              <a:t>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Source Code Pro"/>
              </a:rPr>
              <a:t>npm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ource Code Pro"/>
              </a:rPr>
              <a:t> install -g @angular/cli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Source Code Pro"/>
              </a:rPr>
              <a:t>In Linux or Mac, you need “</a:t>
            </a:r>
            <a:r>
              <a:rPr lang="en-US" altLang="en-US" sz="1800" dirty="0" err="1">
                <a:solidFill>
                  <a:schemeClr val="tx1"/>
                </a:solidFill>
                <a:ea typeface="Source Code Pro"/>
              </a:rPr>
              <a:t>sudo</a:t>
            </a:r>
            <a:r>
              <a:rPr lang="en-US" altLang="en-US" sz="1800" dirty="0">
                <a:solidFill>
                  <a:schemeClr val="tx1"/>
                </a:solidFill>
                <a:ea typeface="Source Code Pro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ea typeface="Source Code Pro"/>
              </a:rPr>
              <a:t>npm</a:t>
            </a:r>
            <a:r>
              <a:rPr lang="en-US" altLang="en-US" sz="1800" dirty="0">
                <a:solidFill>
                  <a:schemeClr val="tx1"/>
                </a:solidFill>
                <a:ea typeface="Source Code Pro"/>
              </a:rPr>
              <a:t> install –g @angular/cli)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Source Code Pro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Source Code Pro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ource Code Pro"/>
              </a:rPr>
              <a:t>ng new n07-mean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Source Code Pro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ource Code Pro"/>
              </a:rPr>
              <a:t>cd n07-mean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Source Code Pro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ource Code Pro"/>
              </a:rPr>
              <a:t>ng serve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  <a:ea typeface="sf pro tex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https://www.udemy.com/course/angular-2-and-nodejs-the-practical-guide/learn/lecture/12206930#overview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983289-5B18-4BBD-9BBF-377D6A53E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993407"/>
            <a:ext cx="3450952" cy="37412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9280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220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7 Install Node/Angular CLI</vt:lpstr>
      <vt:lpstr>7 Install Node/Angular CLI</vt:lpstr>
      <vt:lpstr>7 Install Node/Angular CLI</vt:lpstr>
      <vt:lpstr>7 Install Node/Angular CLI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461</cp:revision>
  <dcterms:created xsi:type="dcterms:W3CDTF">2018-09-28T16:40:41Z</dcterms:created>
  <dcterms:modified xsi:type="dcterms:W3CDTF">2020-08-09T17:41:22Z</dcterms:modified>
</cp:coreProperties>
</file>