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angular-2-and-nodejs-the-practical-guide/learn/lecture/1041618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angular-2-and-nodejs-the-practical-guide/learn/lecture/1041618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IDE: VS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IDE: VS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VS Code IDE (Not Visual Studio)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Free, extension, awesome.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83617-BF7E-4117-B84A-853A1BC1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35794"/>
            <a:ext cx="19526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IDE: VS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VS Code IDE (Not Visual Studio)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extension, </a:t>
            </a:r>
            <a:r>
              <a:rPr lang="en-US" sz="1800">
                <a:solidFill>
                  <a:schemeClr val="tx1"/>
                </a:solidFill>
              </a:rPr>
              <a:t>material extension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642090-92D9-4108-9773-F9FEE5B1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72" y="2281957"/>
            <a:ext cx="1895785" cy="40078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11847-DC5E-4F30-BE5D-88823119F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327756"/>
            <a:ext cx="4609754" cy="3261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21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99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8 IDE: VS Code</vt:lpstr>
      <vt:lpstr>8 IDE: VS Code</vt:lpstr>
      <vt:lpstr>8 IDE: VS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468</cp:revision>
  <dcterms:created xsi:type="dcterms:W3CDTF">2018-09-28T16:40:41Z</dcterms:created>
  <dcterms:modified xsi:type="dcterms:W3CDTF">2020-08-09T19:47:00Z</dcterms:modified>
</cp:coreProperties>
</file>