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65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angular-2-and-nodejs-the-practical-guide/learn/lecture/10416184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angular-2-and-nodejs-the-practical-guide/learn/lecture/10416188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 Project Structure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 Project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512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VS Code IDE (Not Visual Studio) Project structure</a:t>
            </a:r>
          </a:p>
          <a:p>
            <a:pPr algn="l">
              <a:buClr>
                <a:srgbClr val="0070C0"/>
              </a:buCl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https://www.udemy.com/course/angular-2-and-nodejs-the-practical-guide/learn/lecture/10416194#overview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983617-BF7E-4117-B84A-853A1BC1F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75" y="2029471"/>
            <a:ext cx="1952625" cy="39719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5C7AEE-C814-4B86-834E-B5A204007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2000300"/>
            <a:ext cx="4522589" cy="481328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9766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 Project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512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your app</a:t>
            </a:r>
          </a:p>
          <a:p>
            <a:pPr algn="l">
              <a:buClr>
                <a:srgbClr val="0070C0"/>
              </a:buCl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>
                <a:hlinkClick r:id="rId2"/>
              </a:rPr>
              <a:t>https://www.udemy.com/course/angular-2-and-nodejs-the-practical-guide/learn/lecture/10416188#overview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131E74-B186-4E90-AE65-117735854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1875619"/>
            <a:ext cx="2352675" cy="3171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5689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75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9 Project Structure</vt:lpstr>
      <vt:lpstr>9 Project Structure</vt:lpstr>
      <vt:lpstr>9 Project Structure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476</cp:revision>
  <dcterms:created xsi:type="dcterms:W3CDTF">2018-09-28T16:40:41Z</dcterms:created>
  <dcterms:modified xsi:type="dcterms:W3CDTF">2020-08-09T20:09:40Z</dcterms:modified>
</cp:coreProperties>
</file>