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32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Output Content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B56AC-53F4-437C-AE6D-52ABBEE4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81597"/>
            <a:ext cx="3076575" cy="410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978907-21D6-486D-817D-E384225F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581" y="1818133"/>
            <a:ext cx="319087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402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18.5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property binding for element 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: [value]=“</a:t>
            </a:r>
            <a:r>
              <a:rPr lang="en-US" sz="1800" dirty="0" err="1">
                <a:solidFill>
                  <a:schemeClr val="tx1"/>
                </a:solidFill>
              </a:rPr>
              <a:t>newPost</a:t>
            </a:r>
            <a:r>
              <a:rPr lang="en-US" sz="1800" dirty="0">
                <a:solidFill>
                  <a:schemeClr val="tx1"/>
                </a:solidFill>
              </a:rPr>
              <a:t>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AE68E-3DA2-419A-9BB0-23C3E710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97100"/>
            <a:ext cx="391477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343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0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B56AC-53F4-437C-AE6D-52ABBEE4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81597"/>
            <a:ext cx="3076575" cy="410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978907-21D6-486D-817D-E384225F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581" y="1818133"/>
            <a:ext cx="319087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906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0567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string interpolation {{}} for component variable </a:t>
            </a:r>
            <a:r>
              <a:rPr lang="en-US" sz="1800" dirty="0" err="1">
                <a:solidFill>
                  <a:schemeClr val="tx1"/>
                </a:solidFill>
              </a:rPr>
              <a:t>newPost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use [value] = “” for component variable </a:t>
            </a:r>
            <a:r>
              <a:rPr lang="en-US" sz="1800" dirty="0" err="1">
                <a:solidFill>
                  <a:schemeClr val="tx1"/>
                </a:solidFill>
              </a:rPr>
              <a:t>newPost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FFBC8-CE07-45C5-89CF-B794A9DD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40297"/>
            <a:ext cx="395287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EC424-3B25-4FA8-B55D-D9F0D1ADBDFE}"/>
              </a:ext>
            </a:extLst>
          </p:cNvPr>
          <p:cNvSpPr/>
          <p:nvPr/>
        </p:nvSpPr>
        <p:spPr>
          <a:xfrm>
            <a:off x="3635896" y="3150691"/>
            <a:ext cx="1080120" cy="289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D11D8-0731-4C80-9EF8-4ADA826E611D}"/>
              </a:ext>
            </a:extLst>
          </p:cNvPr>
          <p:cNvSpPr/>
          <p:nvPr/>
        </p:nvSpPr>
        <p:spPr>
          <a:xfrm>
            <a:off x="2411760" y="3646115"/>
            <a:ext cx="1368152" cy="289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Output Content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Component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1128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create.component.ts</a:t>
            </a:r>
            <a:r>
              <a:rPr lang="en-US" sz="1800" dirty="0">
                <a:solidFill>
                  <a:schemeClr val="tx1"/>
                </a:solidFill>
              </a:rPr>
              <a:t>, add property </a:t>
            </a:r>
            <a:r>
              <a:rPr lang="en-US" sz="1800" dirty="0" err="1">
                <a:solidFill>
                  <a:schemeClr val="tx1"/>
                </a:solidFill>
              </a:rPr>
              <a:t>newPost</a:t>
            </a:r>
            <a:r>
              <a:rPr lang="en-US" sz="1800" dirty="0">
                <a:solidFill>
                  <a:schemeClr val="tx1"/>
                </a:solidFill>
              </a:rPr>
              <a:t> = ‘’;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post-create.component.html, add string interpolation {{ </a:t>
            </a:r>
            <a:r>
              <a:rPr lang="en-US" sz="1800" dirty="0" err="1">
                <a:solidFill>
                  <a:schemeClr val="tx1"/>
                </a:solidFill>
              </a:rPr>
              <a:t>newPost</a:t>
            </a:r>
            <a:r>
              <a:rPr lang="en-US" sz="1800" dirty="0">
                <a:solidFill>
                  <a:schemeClr val="tx1"/>
                </a:solidFill>
              </a:rPr>
              <a:t> }}.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16D52-0C56-4284-AB9F-A43108AA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588865"/>
            <a:ext cx="387667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5552D-8FAF-457F-B470-A43241A1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616287"/>
            <a:ext cx="357187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54335-AE73-4145-9785-C3DF8E9B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39021"/>
            <a:ext cx="27717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9CCA3-002D-4DBD-A4CE-09ED5F0A5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40" y="2239021"/>
            <a:ext cx="300037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161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1128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textarea</a:t>
            </a:r>
            <a:r>
              <a:rPr lang="en-US" sz="1800" dirty="0">
                <a:solidFill>
                  <a:schemeClr val="tx1"/>
                </a:solidFill>
              </a:rPr>
              <a:t>, we can output text string {{ </a:t>
            </a:r>
            <a:r>
              <a:rPr lang="en-US" sz="1800" dirty="0" err="1">
                <a:solidFill>
                  <a:schemeClr val="tx1"/>
                </a:solidFill>
              </a:rPr>
              <a:t>newPost</a:t>
            </a:r>
            <a:r>
              <a:rPr lang="en-US" sz="1800" dirty="0">
                <a:solidFill>
                  <a:schemeClr val="tx1"/>
                </a:solidFill>
              </a:rPr>
              <a:t> }}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the initialized string “No CONTENT”.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19F8F-8773-40D4-A42A-A25BEA0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2644863"/>
            <a:ext cx="4019535" cy="13937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2A20B-7F6C-4C75-9436-E63EE0A15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24" y="2619212"/>
            <a:ext cx="4287869" cy="28678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09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374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18 Output Content</vt:lpstr>
      <vt:lpstr>18 Output Content</vt:lpstr>
      <vt:lpstr>18.1 Code</vt:lpstr>
      <vt:lpstr>18.1 Code</vt:lpstr>
      <vt:lpstr>18.2 Verify</vt:lpstr>
      <vt:lpstr>18.2 Verify</vt:lpstr>
      <vt:lpstr>18.3 Code</vt:lpstr>
      <vt:lpstr>18.3 Code</vt:lpstr>
      <vt:lpstr>18.4 Verify</vt:lpstr>
      <vt:lpstr>18.4 Verify</vt:lpstr>
      <vt:lpstr>18.5 Code</vt:lpstr>
      <vt:lpstr>18.5 Code</vt:lpstr>
      <vt:lpstr>18.6 Verify</vt:lpstr>
      <vt:lpstr>18.6 Verify</vt:lpstr>
      <vt:lpstr>18.7 Summary</vt:lpstr>
      <vt:lpstr>18.7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578</cp:revision>
  <dcterms:created xsi:type="dcterms:W3CDTF">2018-09-28T16:40:41Z</dcterms:created>
  <dcterms:modified xsi:type="dcterms:W3CDTF">2020-08-10T18:43:11Z</dcterms:modified>
</cp:coreProperties>
</file>