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64" r:id="rId4"/>
    <p:sldId id="265" r:id="rId5"/>
    <p:sldId id="267" r:id="rId6"/>
    <p:sldId id="269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6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ngular-2-and-nodejs-the-practical-guide/learn/lecture/10416226#overview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demy.com/course/angular-2-and-nodejs-the-practical-guide/learn/lecture/10416234#overview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angular-2-and-nodejs-the-practical-guide/learn/lecture/10416234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 User Input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19.4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5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CABF5B5-015E-47BB-AF70-14F6903E2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835448"/>
            <a:ext cx="4684874" cy="37537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19.4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https://www.udemy.com/course/angular-2-and-nodejs-the-practical-guide/learn/lecture/10416238#overview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D30162-0BF1-4EB6-89B7-B2A9598F63C6}"/>
              </a:ext>
            </a:extLst>
          </p:cNvPr>
          <p:cNvSpPr/>
          <p:nvPr/>
        </p:nvSpPr>
        <p:spPr>
          <a:xfrm>
            <a:off x="5796136" y="5215852"/>
            <a:ext cx="1296144" cy="2764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939E46-5A91-43D1-9BEB-13D8CD57C458}"/>
              </a:ext>
            </a:extLst>
          </p:cNvPr>
          <p:cNvSpPr/>
          <p:nvPr/>
        </p:nvSpPr>
        <p:spPr>
          <a:xfrm>
            <a:off x="3671735" y="4131442"/>
            <a:ext cx="1080120" cy="2630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DB510C-9C4F-44CD-89CC-FF7257B2E465}"/>
              </a:ext>
            </a:extLst>
          </p:cNvPr>
          <p:cNvSpPr/>
          <p:nvPr/>
        </p:nvSpPr>
        <p:spPr>
          <a:xfrm>
            <a:off x="3707904" y="3199753"/>
            <a:ext cx="1080120" cy="2630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7AD4AD-212A-419E-9C91-74CFD1422B36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4211795" y="3462807"/>
            <a:ext cx="36169" cy="6686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5BC734-ADC8-456A-969D-D4826AF5C2E0}"/>
              </a:ext>
            </a:extLst>
          </p:cNvPr>
          <p:cNvCxnSpPr>
            <a:cxnSpLocks/>
            <a:stCxn id="13" idx="3"/>
            <a:endCxn id="9" idx="0"/>
          </p:cNvCxnSpPr>
          <p:nvPr/>
        </p:nvCxnSpPr>
        <p:spPr>
          <a:xfrm>
            <a:off x="4788024" y="3331280"/>
            <a:ext cx="1656184" cy="18845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67230D3-8B15-4103-9D4E-87496846C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79277"/>
            <a:ext cx="2890333" cy="363187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07093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95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19.5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19257" cy="12922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Summary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Angular, event binding (click), Reference (#) binding, and two ways bindings [(</a:t>
            </a:r>
            <a:r>
              <a:rPr lang="en-US" sz="1800" dirty="0" err="1">
                <a:solidFill>
                  <a:schemeClr val="tx1"/>
                </a:solidFill>
              </a:rPr>
              <a:t>ngModle</a:t>
            </a:r>
            <a:r>
              <a:rPr lang="en-US" sz="1800" dirty="0">
                <a:solidFill>
                  <a:schemeClr val="tx1"/>
                </a:solidFill>
              </a:rPr>
              <a:t>)] are very import basics between the component in *.</a:t>
            </a:r>
            <a:r>
              <a:rPr lang="en-US" sz="1800" dirty="0" err="1">
                <a:solidFill>
                  <a:schemeClr val="tx1"/>
                </a:solidFill>
              </a:rPr>
              <a:t>ts</a:t>
            </a:r>
            <a:r>
              <a:rPr lang="en-US" sz="1800" dirty="0">
                <a:solidFill>
                  <a:schemeClr val="tx1"/>
                </a:solidFill>
              </a:rPr>
              <a:t> and element in *.html.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https://www.udemy.com/course/angular-2-and-nodejs-the-practical-guide/learn/lecture/10416238#overview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7EB0AA-69BE-418A-AC9E-6290F0B70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905" y="2846251"/>
            <a:ext cx="4374590" cy="290142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BE2F12-643C-4FAE-85BE-11A3C4BAA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05" y="2868618"/>
            <a:ext cx="3648800" cy="112076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5366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6C8D6CB3-2B17-4CEB-8F4E-00F2FC8040AA}"/>
              </a:ext>
            </a:extLst>
          </p:cNvPr>
          <p:cNvSpPr/>
          <p:nvPr/>
        </p:nvSpPr>
        <p:spPr>
          <a:xfrm>
            <a:off x="683568" y="2386493"/>
            <a:ext cx="2357299" cy="3159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 User Input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User Input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https://www.udemy.com/course/angular-2-and-nodejs-the-practical-guide/learn/lecture/10416238#overview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FC102299-046E-43C5-BDFC-F7C3011595EA}"/>
              </a:ext>
            </a:extLst>
          </p:cNvPr>
          <p:cNvSpPr/>
          <p:nvPr/>
        </p:nvSpPr>
        <p:spPr>
          <a:xfrm>
            <a:off x="3563888" y="2636912"/>
            <a:ext cx="1728192" cy="360040"/>
          </a:xfrm>
          <a:prstGeom prst="left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B216B-A3EC-47C3-843B-7B32452B16D8}"/>
              </a:ext>
            </a:extLst>
          </p:cNvPr>
          <p:cNvSpPr txBox="1"/>
          <p:nvPr/>
        </p:nvSpPr>
        <p:spPr>
          <a:xfrm>
            <a:off x="3851920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EBB8E-2491-49D0-B2DE-6679FC2D417D}"/>
              </a:ext>
            </a:extLst>
          </p:cNvPr>
          <p:cNvSpPr txBox="1"/>
          <p:nvPr/>
        </p:nvSpPr>
        <p:spPr>
          <a:xfrm>
            <a:off x="847552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 (Browser)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B57C7-658C-45FF-856B-4DFAE1E9A8B1}"/>
              </a:ext>
            </a:extLst>
          </p:cNvPr>
          <p:cNvSpPr txBox="1"/>
          <p:nvPr/>
        </p:nvSpPr>
        <p:spPr>
          <a:xfrm>
            <a:off x="6012160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DFC316-2047-4B93-A67D-6D0C03E18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1" y="3176174"/>
            <a:ext cx="828452" cy="8827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B299FF-33C0-4065-9D23-6E9AB2045A2E}"/>
              </a:ext>
            </a:extLst>
          </p:cNvPr>
          <p:cNvSpPr txBox="1"/>
          <p:nvPr/>
        </p:nvSpPr>
        <p:spPr>
          <a:xfrm>
            <a:off x="6037559" y="351938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Node, Express, MongoDB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9362AE-D60D-4947-8B0E-BB0913DDEE20}"/>
              </a:ext>
            </a:extLst>
          </p:cNvPr>
          <p:cNvSpPr txBox="1"/>
          <p:nvPr/>
        </p:nvSpPr>
        <p:spPr>
          <a:xfrm>
            <a:off x="3851920" y="304827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746B5A-CBDA-4ABA-B485-4707FAF0D7F0}"/>
              </a:ext>
            </a:extLst>
          </p:cNvPr>
          <p:cNvSpPr txBox="1"/>
          <p:nvPr/>
        </p:nvSpPr>
        <p:spPr>
          <a:xfrm>
            <a:off x="3631828" y="3508160"/>
            <a:ext cx="16201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</a:p>
          <a:p>
            <a:r>
              <a:rPr lang="en-US" dirty="0"/>
              <a:t>(JSON Format)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0B80A8-152F-4188-9560-D32620E158F5}"/>
              </a:ext>
            </a:extLst>
          </p:cNvPr>
          <p:cNvSpPr txBox="1"/>
          <p:nvPr/>
        </p:nvSpPr>
        <p:spPr>
          <a:xfrm>
            <a:off x="953419" y="4256486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Presentation /UI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030AF-61DA-4301-B221-E14A4D0AD67C}"/>
              </a:ext>
            </a:extLst>
          </p:cNvPr>
          <p:cNvSpPr txBox="1"/>
          <p:nvPr/>
        </p:nvSpPr>
        <p:spPr>
          <a:xfrm>
            <a:off x="953419" y="473955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 (Single Page Application)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9A0B9A-32A8-4A86-8085-4B2DCDD9E31F}"/>
              </a:ext>
            </a:extLst>
          </p:cNvPr>
          <p:cNvSpPr txBox="1"/>
          <p:nvPr/>
        </p:nvSpPr>
        <p:spPr>
          <a:xfrm>
            <a:off x="6037559" y="4370218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Business Logic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490C6-48D0-4BA9-AE5A-430AEBB2D426}"/>
              </a:ext>
            </a:extLst>
          </p:cNvPr>
          <p:cNvSpPr txBox="1"/>
          <p:nvPr/>
        </p:nvSpPr>
        <p:spPr>
          <a:xfrm>
            <a:off x="6012159" y="4899222"/>
            <a:ext cx="196961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Persistent Data Storage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E0FD7B-583C-4E63-93FE-5DA6E5026972}"/>
              </a:ext>
            </a:extLst>
          </p:cNvPr>
          <p:cNvSpPr txBox="1"/>
          <p:nvPr/>
        </p:nvSpPr>
        <p:spPr>
          <a:xfrm>
            <a:off x="6005386" y="5729049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Authentication Logic</a:t>
            </a:r>
          </a:p>
        </p:txBody>
      </p:sp>
      <p:pic>
        <p:nvPicPr>
          <p:cNvPr id="37" name="Picture 2" descr="Node.js - Wikipedia">
            <a:extLst>
              <a:ext uri="{FF2B5EF4-FFF2-40B4-BE49-F238E27FC236}">
                <a16:creationId xmlns:a16="http://schemas.microsoft.com/office/drawing/2014/main" id="{4F117597-76F2-47DB-9785-0938F285B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59" y="3069791"/>
            <a:ext cx="542343" cy="33069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Building a simple REST API with NodeJS and Express. | by Onejohi ...">
            <a:extLst>
              <a:ext uri="{FF2B5EF4-FFF2-40B4-BE49-F238E27FC236}">
                <a16:creationId xmlns:a16="http://schemas.microsoft.com/office/drawing/2014/main" id="{7F80A359-16B7-4589-A40D-B986F9729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470" y="3069791"/>
            <a:ext cx="542343" cy="31148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ousands of MongoDB databases compromised and held to ransom ...">
            <a:extLst>
              <a:ext uri="{FF2B5EF4-FFF2-40B4-BE49-F238E27FC236}">
                <a16:creationId xmlns:a16="http://schemas.microsoft.com/office/drawing/2014/main" id="{C18320AA-90EA-4E64-8ABA-A314514CB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84" y="3070829"/>
            <a:ext cx="616632" cy="32422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002A487-E33E-457E-A8F4-242B7B6CD318}"/>
              </a:ext>
            </a:extLst>
          </p:cNvPr>
          <p:cNvSpPr txBox="1"/>
          <p:nvPr/>
        </p:nvSpPr>
        <p:spPr>
          <a:xfrm>
            <a:off x="3142435" y="4467402"/>
            <a:ext cx="1830498" cy="175432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Single Page is not necessary served by Node Backend, such as, AWS static host S3.</a:t>
            </a:r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F445E260-B10C-4F05-9AE5-3362B0E3613A}"/>
              </a:ext>
            </a:extLst>
          </p:cNvPr>
          <p:cNvSpPr/>
          <p:nvPr/>
        </p:nvSpPr>
        <p:spPr>
          <a:xfrm>
            <a:off x="2477785" y="5062715"/>
            <a:ext cx="690762" cy="369332"/>
          </a:xfrm>
          <a:prstGeom prst="lef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6AD0B7-FE99-4186-8398-488239A77D8C}"/>
              </a:ext>
            </a:extLst>
          </p:cNvPr>
          <p:cNvSpPr txBox="1"/>
          <p:nvPr/>
        </p:nvSpPr>
        <p:spPr>
          <a:xfrm>
            <a:off x="1618692" y="1848701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Ajax (Background)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895A10-3033-4D67-A2A0-4E0A5DD5D009}"/>
              </a:ext>
            </a:extLst>
          </p:cNvPr>
          <p:cNvCxnSpPr>
            <a:stCxn id="67" idx="3"/>
            <a:endCxn id="8" idx="0"/>
          </p:cNvCxnSpPr>
          <p:nvPr/>
        </p:nvCxnSpPr>
        <p:spPr>
          <a:xfrm>
            <a:off x="3562908" y="2033367"/>
            <a:ext cx="829072" cy="24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12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 User Input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Two ways to get the user input.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1) Use reference (#)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2) Use two way binding [(</a:t>
            </a:r>
            <a:r>
              <a:rPr lang="en-US" sz="1800" dirty="0" err="1">
                <a:solidFill>
                  <a:schemeClr val="tx1"/>
                </a:solidFill>
              </a:rPr>
              <a:t>ngModel</a:t>
            </a:r>
            <a:r>
              <a:rPr lang="en-US" sz="1800" dirty="0">
                <a:solidFill>
                  <a:schemeClr val="tx1"/>
                </a:solidFill>
              </a:rPr>
              <a:t>)]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https://www.udemy.com/course/angular-2-and-nodejs-the-practical-guide/learn/lecture/10416238#overview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66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10566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reference (#) for element data. Pass the data in callback function.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</a:t>
            </a:r>
            <a:r>
              <a:rPr lang="en-US" sz="1800" dirty="0" err="1">
                <a:solidFill>
                  <a:schemeClr val="tx1"/>
                </a:solidFill>
              </a:rPr>
              <a:t>console.dir</a:t>
            </a:r>
            <a:r>
              <a:rPr lang="en-US" sz="1800" dirty="0">
                <a:solidFill>
                  <a:schemeClr val="tx1"/>
                </a:solidFill>
              </a:rPr>
              <a:t>() to display data.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https://www.udemy.com/course/angular-2-and-nodejs-the-practical-guide/learn/lecture/10416238#overview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B2E3D-B7E3-4E8C-8E91-2A324A46C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80324"/>
            <a:ext cx="3971926" cy="140545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7A66EC-A0A7-419C-8F85-4BCE7B5B6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717532"/>
            <a:ext cx="3754760" cy="29984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1497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8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https://www.udemy.com/course/angular-2-and-nodejs-the-practical-guide/learn/lecture/10416238#overview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09D748-5F92-43D8-A407-B548C8E15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36861"/>
            <a:ext cx="3038475" cy="40100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593B3D-A416-41EE-9E60-A10043FB2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1836861"/>
            <a:ext cx="4282483" cy="429309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2D30162-0BF1-4EB6-89B7-B2A9598F63C6}"/>
              </a:ext>
            </a:extLst>
          </p:cNvPr>
          <p:cNvSpPr/>
          <p:nvPr/>
        </p:nvSpPr>
        <p:spPr>
          <a:xfrm>
            <a:off x="5796136" y="5229200"/>
            <a:ext cx="1080120" cy="2630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939E46-5A91-43D1-9BEB-13D8CD57C458}"/>
              </a:ext>
            </a:extLst>
          </p:cNvPr>
          <p:cNvSpPr/>
          <p:nvPr/>
        </p:nvSpPr>
        <p:spPr>
          <a:xfrm>
            <a:off x="3851920" y="3861047"/>
            <a:ext cx="1080120" cy="2630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DB510C-9C4F-44CD-89CC-FF7257B2E465}"/>
              </a:ext>
            </a:extLst>
          </p:cNvPr>
          <p:cNvSpPr/>
          <p:nvPr/>
        </p:nvSpPr>
        <p:spPr>
          <a:xfrm>
            <a:off x="3839344" y="3068226"/>
            <a:ext cx="1080120" cy="2630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7AD4AD-212A-419E-9C91-74CFD1422B36}"/>
              </a:ext>
            </a:extLst>
          </p:cNvPr>
          <p:cNvCxnSpPr>
            <a:endCxn id="11" idx="0"/>
          </p:cNvCxnSpPr>
          <p:nvPr/>
        </p:nvCxnSpPr>
        <p:spPr>
          <a:xfrm>
            <a:off x="4391980" y="3351906"/>
            <a:ext cx="0" cy="5091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5BC734-ADC8-456A-969D-D4826AF5C2E0}"/>
              </a:ext>
            </a:extLst>
          </p:cNvPr>
          <p:cNvCxnSpPr>
            <a:endCxn id="9" idx="0"/>
          </p:cNvCxnSpPr>
          <p:nvPr/>
        </p:nvCxnSpPr>
        <p:spPr>
          <a:xfrm>
            <a:off x="4932040" y="3199753"/>
            <a:ext cx="1404156" cy="20294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61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19.3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19.3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19257" cy="12922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two way binding [(</a:t>
            </a:r>
            <a:r>
              <a:rPr lang="en-US" sz="1800" dirty="0" err="1">
                <a:solidFill>
                  <a:schemeClr val="tx1"/>
                </a:solidFill>
              </a:rPr>
              <a:t>ngModel</a:t>
            </a:r>
            <a:r>
              <a:rPr lang="en-US" sz="1800" dirty="0">
                <a:solidFill>
                  <a:schemeClr val="tx1"/>
                </a:solidFill>
              </a:rPr>
              <a:t>)]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</a:t>
            </a:r>
            <a:r>
              <a:rPr lang="en-US" sz="1800" dirty="0" err="1">
                <a:solidFill>
                  <a:schemeClr val="tx1"/>
                </a:solidFill>
              </a:rPr>
              <a:t>app.modules.ts</a:t>
            </a:r>
            <a:r>
              <a:rPr lang="en-US" sz="1800" dirty="0">
                <a:solidFill>
                  <a:schemeClr val="tx1"/>
                </a:solidFill>
              </a:rPr>
              <a:t>, add “import </a:t>
            </a:r>
            <a:r>
              <a:rPr lang="en-US" sz="1800" dirty="0" err="1">
                <a:solidFill>
                  <a:schemeClr val="tx1"/>
                </a:solidFill>
              </a:rPr>
              <a:t>FormsModule</a:t>
            </a:r>
            <a:r>
              <a:rPr lang="en-US" sz="1800" dirty="0">
                <a:solidFill>
                  <a:schemeClr val="tx1"/>
                </a:solidFill>
              </a:rPr>
              <a:t>”.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post-</a:t>
            </a:r>
            <a:r>
              <a:rPr lang="en-US" sz="1800" dirty="0" err="1">
                <a:solidFill>
                  <a:schemeClr val="tx1"/>
                </a:solidFill>
              </a:rPr>
              <a:t>create.component.ts</a:t>
            </a:r>
            <a:r>
              <a:rPr lang="en-US" sz="1800" dirty="0">
                <a:solidFill>
                  <a:schemeClr val="tx1"/>
                </a:solidFill>
              </a:rPr>
              <a:t>, add “</a:t>
            </a:r>
            <a:r>
              <a:rPr lang="en-US" sz="1800" dirty="0" err="1">
                <a:solidFill>
                  <a:schemeClr val="tx1"/>
                </a:solidFill>
              </a:rPr>
              <a:t>enterValue</a:t>
            </a:r>
            <a:r>
              <a:rPr lang="en-US" sz="1800" dirty="0">
                <a:solidFill>
                  <a:schemeClr val="tx1"/>
                </a:solidFill>
              </a:rPr>
              <a:t> = …”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https://www.udemy.com/course/angular-2-and-nodejs-the-practical-guide/learn/lecture/10416238#overview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7EB0AA-69BE-418A-AC9E-6290F0B70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905" y="2846251"/>
            <a:ext cx="4374590" cy="290142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BE2F12-643C-4FAE-85BE-11A3C4BAA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749803"/>
            <a:ext cx="3648800" cy="112076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957131-BD30-4C27-8199-591C15923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89" y="4029978"/>
            <a:ext cx="3644362" cy="250893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060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370</Words>
  <Application>Microsoft Office PowerPoint</Application>
  <PresentationFormat>On-screen Show (4:3)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19 User Input</vt:lpstr>
      <vt:lpstr>19 User Input</vt:lpstr>
      <vt:lpstr>19 User Input</vt:lpstr>
      <vt:lpstr>19.1 Code</vt:lpstr>
      <vt:lpstr>19.1 Code</vt:lpstr>
      <vt:lpstr>19.2 Verify</vt:lpstr>
      <vt:lpstr>19.2 Verify</vt:lpstr>
      <vt:lpstr>19.3 Code</vt:lpstr>
      <vt:lpstr>19.3 Code</vt:lpstr>
      <vt:lpstr>19.4 Verify</vt:lpstr>
      <vt:lpstr>19.4 Verify</vt:lpstr>
      <vt:lpstr>19.5 Summary</vt:lpstr>
      <vt:lpstr>19.5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597</cp:revision>
  <dcterms:created xsi:type="dcterms:W3CDTF">2018-09-28T16:40:41Z</dcterms:created>
  <dcterms:modified xsi:type="dcterms:W3CDTF">2020-08-10T21:22:18Z</dcterms:modified>
</cp:coreProperties>
</file>