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9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6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6224#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ngular-2-and-nodejs-the-practical-guide/learn/lecture/10416224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Angular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C8D6CB3-2B17-4CEB-8F4E-00F2FC8040AA}"/>
              </a:ext>
            </a:extLst>
          </p:cNvPr>
          <p:cNvSpPr/>
          <p:nvPr/>
        </p:nvSpPr>
        <p:spPr>
          <a:xfrm>
            <a:off x="683568" y="2386493"/>
            <a:ext cx="2357299" cy="3159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Angular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Angular Component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C102299-046E-43C5-BDFC-F7C3011595E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B216B-A3EC-47C3-843B-7B32452B16D8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EBB8E-2491-49D0-B2DE-6679FC2D417D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B57C7-658C-45FF-856B-4DFAE1E9A8B1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FC316-2047-4B93-A67D-6D0C03E1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299FF-33C0-4065-9D23-6E9AB2045A2E}"/>
              </a:ext>
            </a:extLst>
          </p:cNvPr>
          <p:cNvSpPr txBox="1"/>
          <p:nvPr/>
        </p:nvSpPr>
        <p:spPr>
          <a:xfrm>
            <a:off x="6037559" y="351938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362AE-D60D-4947-8B0E-BB0913DDEE20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46B5A-CBDA-4ABA-B485-4707FAF0D7F0}"/>
              </a:ext>
            </a:extLst>
          </p:cNvPr>
          <p:cNvSpPr txBox="1"/>
          <p:nvPr/>
        </p:nvSpPr>
        <p:spPr>
          <a:xfrm>
            <a:off x="3631828" y="3508160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B80A8-152F-4188-9560-D32620E158F5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030AF-61DA-4301-B221-E14A4D0AD67C}"/>
              </a:ext>
            </a:extLst>
          </p:cNvPr>
          <p:cNvSpPr txBox="1"/>
          <p:nvPr/>
        </p:nvSpPr>
        <p:spPr>
          <a:xfrm>
            <a:off x="953419" y="473955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A0B9A-32A8-4A86-8085-4B2DCDD9E31F}"/>
              </a:ext>
            </a:extLst>
          </p:cNvPr>
          <p:cNvSpPr txBox="1"/>
          <p:nvPr/>
        </p:nvSpPr>
        <p:spPr>
          <a:xfrm>
            <a:off x="6037559" y="4370218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490C6-48D0-4BA9-AE5A-430AEBB2D426}"/>
              </a:ext>
            </a:extLst>
          </p:cNvPr>
          <p:cNvSpPr txBox="1"/>
          <p:nvPr/>
        </p:nvSpPr>
        <p:spPr>
          <a:xfrm>
            <a:off x="6012159" y="4899222"/>
            <a:ext cx="196961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0FD7B-583C-4E63-93FE-5DA6E5026972}"/>
              </a:ext>
            </a:extLst>
          </p:cNvPr>
          <p:cNvSpPr txBox="1"/>
          <p:nvPr/>
        </p:nvSpPr>
        <p:spPr>
          <a:xfrm>
            <a:off x="6005386" y="5729049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 Logic</a:t>
            </a:r>
          </a:p>
        </p:txBody>
      </p:sp>
      <p:pic>
        <p:nvPicPr>
          <p:cNvPr id="37" name="Picture 2" descr="Node.js - Wikipedia">
            <a:extLst>
              <a:ext uri="{FF2B5EF4-FFF2-40B4-BE49-F238E27FC236}">
                <a16:creationId xmlns:a16="http://schemas.microsoft.com/office/drawing/2014/main" id="{4F117597-76F2-47DB-9785-0938F285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59" y="3069791"/>
            <a:ext cx="542343" cy="3306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Building a simple REST API with NodeJS and Express. | by Onejohi ...">
            <a:extLst>
              <a:ext uri="{FF2B5EF4-FFF2-40B4-BE49-F238E27FC236}">
                <a16:creationId xmlns:a16="http://schemas.microsoft.com/office/drawing/2014/main" id="{7F80A359-16B7-4589-A40D-B986F972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0" y="3069791"/>
            <a:ext cx="542343" cy="31148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ousands of MongoDB databases compromised and held to ransom ...">
            <a:extLst>
              <a:ext uri="{FF2B5EF4-FFF2-40B4-BE49-F238E27FC236}">
                <a16:creationId xmlns:a16="http://schemas.microsoft.com/office/drawing/2014/main" id="{C18320AA-90EA-4E64-8ABA-A314514C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4" y="3070829"/>
            <a:ext cx="616632" cy="324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002A487-E33E-457E-A8F4-242B7B6CD318}"/>
              </a:ext>
            </a:extLst>
          </p:cNvPr>
          <p:cNvSpPr txBox="1"/>
          <p:nvPr/>
        </p:nvSpPr>
        <p:spPr>
          <a:xfrm>
            <a:off x="3142435" y="4467402"/>
            <a:ext cx="1830498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Page is not necessary served by Node Backend, such as, AWS static host S3.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F445E260-B10C-4F05-9AE5-3362B0E3613A}"/>
              </a:ext>
            </a:extLst>
          </p:cNvPr>
          <p:cNvSpPr/>
          <p:nvPr/>
        </p:nvSpPr>
        <p:spPr>
          <a:xfrm>
            <a:off x="2477785" y="5062715"/>
            <a:ext cx="690762" cy="369332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6AD0B7-FE99-4186-8398-488239A77D8C}"/>
              </a:ext>
            </a:extLst>
          </p:cNvPr>
          <p:cNvSpPr txBox="1"/>
          <p:nvPr/>
        </p:nvSpPr>
        <p:spPr>
          <a:xfrm>
            <a:off x="1618692" y="1848701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Ajax (Background)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95A10-3033-4D67-A2A0-4E0A5DD5D009}"/>
              </a:ext>
            </a:extLst>
          </p:cNvPr>
          <p:cNvCxnSpPr>
            <a:stCxn id="67" idx="3"/>
            <a:endCxn id="8" idx="0"/>
          </p:cNvCxnSpPr>
          <p:nvPr/>
        </p:nvCxnSpPr>
        <p:spPr>
          <a:xfrm>
            <a:off x="3562908" y="2033367"/>
            <a:ext cx="829072" cy="2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6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Angular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Angular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Angular component is one of the most crucial in Angular.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Essentially, we compose an entire page with components.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build these components from small building blocks.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building block are easy to manage and maintain.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806BAF-2097-41EB-BB37-16728F6F5798}"/>
              </a:ext>
            </a:extLst>
          </p:cNvPr>
          <p:cNvSpPr/>
          <p:nvPr/>
        </p:nvSpPr>
        <p:spPr>
          <a:xfrm>
            <a:off x="2483768" y="3671083"/>
            <a:ext cx="6203032" cy="2427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A5568-C572-4286-989B-A72DCACB3A0E}"/>
              </a:ext>
            </a:extLst>
          </p:cNvPr>
          <p:cNvSpPr/>
          <p:nvPr/>
        </p:nvSpPr>
        <p:spPr>
          <a:xfrm>
            <a:off x="2604120" y="3737718"/>
            <a:ext cx="6000328" cy="39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E604A6-14AF-4AC9-ACB8-2A6D4CBE4277}"/>
              </a:ext>
            </a:extLst>
          </p:cNvPr>
          <p:cNvSpPr txBox="1"/>
          <p:nvPr/>
        </p:nvSpPr>
        <p:spPr>
          <a:xfrm>
            <a:off x="467543" y="3212976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&lt;app-header&gt;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3465EF-2F13-4769-BEA8-5BF97B36BCA8}"/>
              </a:ext>
            </a:extLst>
          </p:cNvPr>
          <p:cNvCxnSpPr>
            <a:cxnSpLocks/>
            <a:stCxn id="11" idx="1"/>
            <a:endCxn id="13" idx="2"/>
          </p:cNvCxnSpPr>
          <p:nvPr/>
        </p:nvCxnSpPr>
        <p:spPr>
          <a:xfrm flipH="1" flipV="1">
            <a:off x="1223628" y="3582308"/>
            <a:ext cx="1380492" cy="35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9AB2CCA-3778-4F3D-AD07-5A04CF345540}"/>
              </a:ext>
            </a:extLst>
          </p:cNvPr>
          <p:cNvSpPr/>
          <p:nvPr/>
        </p:nvSpPr>
        <p:spPr>
          <a:xfrm>
            <a:off x="2747156" y="3763573"/>
            <a:ext cx="2448272" cy="327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D65CC-96F5-4F1A-B27D-C512679EFE8B}"/>
              </a:ext>
            </a:extLst>
          </p:cNvPr>
          <p:cNvSpPr txBox="1"/>
          <p:nvPr/>
        </p:nvSpPr>
        <p:spPr>
          <a:xfrm>
            <a:off x="3216187" y="3137271"/>
            <a:ext cx="185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&lt;app-nav-items&gt;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32BC27-C1C8-4762-9397-965D86844405}"/>
              </a:ext>
            </a:extLst>
          </p:cNvPr>
          <p:cNvCxnSpPr>
            <a:cxnSpLocks/>
            <a:stCxn id="26" idx="0"/>
            <a:endCxn id="31" idx="2"/>
          </p:cNvCxnSpPr>
          <p:nvPr/>
        </p:nvCxnSpPr>
        <p:spPr>
          <a:xfrm flipV="1">
            <a:off x="3971292" y="3506603"/>
            <a:ext cx="174830" cy="25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3FDDAB-4F93-4C8E-8658-BB7459B42E87}"/>
              </a:ext>
            </a:extLst>
          </p:cNvPr>
          <p:cNvSpPr/>
          <p:nvPr/>
        </p:nvSpPr>
        <p:spPr>
          <a:xfrm>
            <a:off x="7803604" y="3765724"/>
            <a:ext cx="776808" cy="3273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21369F-E50F-430D-9F76-650375BC9306}"/>
              </a:ext>
            </a:extLst>
          </p:cNvPr>
          <p:cNvSpPr txBox="1"/>
          <p:nvPr/>
        </p:nvSpPr>
        <p:spPr>
          <a:xfrm>
            <a:off x="7067636" y="3150403"/>
            <a:ext cx="185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&lt;app-nav-search&gt;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0485D7C-DBF0-453B-8EA3-32074EECC017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H="1" flipV="1">
            <a:off x="7997571" y="3519735"/>
            <a:ext cx="194437" cy="24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B6ECE63-300B-4F1F-BBD2-F55FA5A32647}"/>
              </a:ext>
            </a:extLst>
          </p:cNvPr>
          <p:cNvSpPr/>
          <p:nvPr/>
        </p:nvSpPr>
        <p:spPr>
          <a:xfrm>
            <a:off x="2638636" y="4242652"/>
            <a:ext cx="6000328" cy="986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C22857-754A-4D42-B748-279874E6C025}"/>
              </a:ext>
            </a:extLst>
          </p:cNvPr>
          <p:cNvSpPr txBox="1"/>
          <p:nvPr/>
        </p:nvSpPr>
        <p:spPr>
          <a:xfrm>
            <a:off x="767915" y="5091131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&lt;app-brand&gt;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D71D53-3E90-42A3-B4C2-C3FA38B0705C}"/>
              </a:ext>
            </a:extLst>
          </p:cNvPr>
          <p:cNvCxnSpPr>
            <a:cxnSpLocks/>
            <a:stCxn id="49" idx="1"/>
            <a:endCxn id="53" idx="0"/>
          </p:cNvCxnSpPr>
          <p:nvPr/>
        </p:nvCxnSpPr>
        <p:spPr>
          <a:xfrm flipH="1">
            <a:off x="1524000" y="4735926"/>
            <a:ext cx="1114636" cy="35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3E9759B-088E-48AA-8A49-EA02E3219176}"/>
              </a:ext>
            </a:extLst>
          </p:cNvPr>
          <p:cNvSpPr/>
          <p:nvPr/>
        </p:nvSpPr>
        <p:spPr>
          <a:xfrm>
            <a:off x="2638636" y="5340705"/>
            <a:ext cx="6000328" cy="61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D1E81E-4687-40FC-B18C-4C51D0911647}"/>
              </a:ext>
            </a:extLst>
          </p:cNvPr>
          <p:cNvSpPr txBox="1"/>
          <p:nvPr/>
        </p:nvSpPr>
        <p:spPr>
          <a:xfrm>
            <a:off x="529686" y="6001396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&lt;app-feature&gt;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59F8733-EF9F-4137-8D23-4EA637552AE4}"/>
              </a:ext>
            </a:extLst>
          </p:cNvPr>
          <p:cNvCxnSpPr>
            <a:cxnSpLocks/>
            <a:stCxn id="59" idx="1"/>
            <a:endCxn id="62" idx="0"/>
          </p:cNvCxnSpPr>
          <p:nvPr/>
        </p:nvCxnSpPr>
        <p:spPr>
          <a:xfrm flipH="1">
            <a:off x="1285771" y="5650429"/>
            <a:ext cx="1352865" cy="35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6B172A2-960F-48BF-AD70-4D387C0BB1B4}"/>
              </a:ext>
            </a:extLst>
          </p:cNvPr>
          <p:cNvSpPr/>
          <p:nvPr/>
        </p:nvSpPr>
        <p:spPr>
          <a:xfrm>
            <a:off x="3615544" y="5425545"/>
            <a:ext cx="1460512" cy="4777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BA20507-F7CA-4F76-9D76-C1F765A43DC2}"/>
              </a:ext>
            </a:extLst>
          </p:cNvPr>
          <p:cNvSpPr txBox="1"/>
          <p:nvPr/>
        </p:nvSpPr>
        <p:spPr>
          <a:xfrm>
            <a:off x="2833631" y="6186062"/>
            <a:ext cx="224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&lt;app-feature-image&gt;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B5038B-AF4B-48DF-8A68-310905F3E266}"/>
              </a:ext>
            </a:extLst>
          </p:cNvPr>
          <p:cNvSpPr/>
          <p:nvPr/>
        </p:nvSpPr>
        <p:spPr>
          <a:xfrm>
            <a:off x="5322708" y="5393680"/>
            <a:ext cx="1460512" cy="4777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EAA8C8-B74E-4511-8B48-FE3243F2243B}"/>
              </a:ext>
            </a:extLst>
          </p:cNvPr>
          <p:cNvSpPr txBox="1"/>
          <p:nvPr/>
        </p:nvSpPr>
        <p:spPr>
          <a:xfrm>
            <a:off x="5195428" y="6211416"/>
            <a:ext cx="224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&lt;app-feature-text&gt;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82494B-6E2A-4E64-909A-7488F7361D86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 flipH="1">
            <a:off x="3954844" y="5903331"/>
            <a:ext cx="390956" cy="28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9AE9FDE-1915-42E7-9534-CD9E8951874E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6052964" y="5871466"/>
            <a:ext cx="263677" cy="33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2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182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15 Angular Component</vt:lpstr>
      <vt:lpstr>15 Angular Component</vt:lpstr>
      <vt:lpstr>15 Angular Component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529</cp:revision>
  <dcterms:created xsi:type="dcterms:W3CDTF">2018-09-28T16:40:41Z</dcterms:created>
  <dcterms:modified xsi:type="dcterms:W3CDTF">2020-08-10T15:53:07Z</dcterms:modified>
</cp:coreProperties>
</file>