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First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16.3 Fix Error and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Fix Error: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declaration component: </a:t>
            </a:r>
            <a:r>
              <a:rPr lang="en-US" sz="1800" dirty="0" err="1">
                <a:solidFill>
                  <a:schemeClr val="tx1"/>
                </a:solidFill>
              </a:rPr>
              <a:t>PostCreateComponent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196E24-4737-4B50-92EB-843BDB67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5248"/>
            <a:ext cx="547687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67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16.3 Fix Error and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again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102D9-7F01-40A2-B3A4-9D5E3DD9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23" y="1752253"/>
            <a:ext cx="5815378" cy="21233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AFF2A-5815-49A9-804C-A57CB397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79874"/>
            <a:ext cx="324802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778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First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Component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 First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Component: create post, read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subfolder: posts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subfolder: posts/post-create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component </a:t>
            </a:r>
            <a:r>
              <a:rPr lang="en-US" sz="1800" dirty="0" err="1">
                <a:solidFill>
                  <a:schemeClr val="tx1"/>
                </a:solidFill>
              </a:rPr>
              <a:t>ts</a:t>
            </a:r>
            <a:r>
              <a:rPr lang="en-US" sz="1800" dirty="0">
                <a:solidFill>
                  <a:schemeClr val="tx1"/>
                </a:solidFill>
              </a:rPr>
              <a:t> file: posts/post-create/post-</a:t>
            </a:r>
            <a:r>
              <a:rPr lang="en-US" sz="1800" dirty="0" err="1">
                <a:solidFill>
                  <a:schemeClr val="tx1"/>
                </a:solidFill>
              </a:rPr>
              <a:t>create.component.ts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component html file: posts/post-create/post-create.component.html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003" y="1281522"/>
            <a:ext cx="8219257" cy="2267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‘a-comp” (Angular Component to create the component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class name “</a:t>
            </a:r>
            <a:r>
              <a:rPr lang="en-US" sz="1800" dirty="0" err="1">
                <a:solidFill>
                  <a:schemeClr val="tx1"/>
                </a:solidFill>
              </a:rPr>
              <a:t>PostCreateComponent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the @Componet decorator in front of “class </a:t>
            </a:r>
            <a:r>
              <a:rPr lang="en-US" sz="1800" dirty="0" err="1">
                <a:solidFill>
                  <a:schemeClr val="tx1"/>
                </a:solidFill>
              </a:rPr>
              <a:t>PostCreateComponent</a:t>
            </a:r>
            <a:r>
              <a:rPr lang="en-US" sz="1800" dirty="0">
                <a:solidFill>
                  <a:schemeClr val="tx1"/>
                </a:solidFill>
              </a:rPr>
              <a:t>”. This is to specify the class is the Angular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Selector “app-post-create” and </a:t>
            </a:r>
            <a:r>
              <a:rPr lang="en-US" sz="1800" dirty="0" err="1">
                <a:solidFill>
                  <a:schemeClr val="tx1"/>
                </a:solidFill>
              </a:rPr>
              <a:t>templateUrl</a:t>
            </a:r>
            <a:r>
              <a:rPr lang="en-US" sz="1800" dirty="0">
                <a:solidFill>
                  <a:schemeClr val="tx1"/>
                </a:solidFill>
              </a:rPr>
              <a:t>: “./post-create.component.html”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&lt;h2&gt; The Post Create Component &lt;/h2&gt; in post-create-component.html.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347C9-EC31-4244-85BF-00C2B40D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0" y="3799931"/>
            <a:ext cx="37909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21B568-9666-414A-AEFE-FF885FB3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84" y="3951213"/>
            <a:ext cx="3695700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04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post-create.component.html, add the &lt;app-post-create&gt;&lt;/app-post-create&gt;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selector &lt;app-post-create&gt; defined in post-create-</a:t>
            </a:r>
            <a:r>
              <a:rPr lang="en-US" sz="1800" dirty="0" err="1">
                <a:solidFill>
                  <a:schemeClr val="tx1"/>
                </a:solidFill>
              </a:rPr>
              <a:t>component.ts</a:t>
            </a:r>
            <a:r>
              <a:rPr lang="en-US" sz="1800" dirty="0">
                <a:solidFill>
                  <a:schemeClr val="tx1"/>
                </a:solidFill>
              </a:rPr>
              <a:t>. to bring up the class </a:t>
            </a:r>
            <a:r>
              <a:rPr lang="en-US" sz="1800" dirty="0" err="1">
                <a:solidFill>
                  <a:schemeClr val="tx1"/>
                </a:solidFill>
              </a:rPr>
              <a:t>PostCreateComponent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6D0A3-9B6C-44E1-BEF9-EFF078FE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035076"/>
            <a:ext cx="515302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2132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server --</a:t>
            </a:r>
            <a:r>
              <a:rPr lang="en-US" sz="1800" dirty="0" err="1">
                <a:solidFill>
                  <a:schemeClr val="tx1"/>
                </a:solidFill>
              </a:rPr>
              <a:t>opn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error in command prompt.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https://www.udemy.com/course/angular-2-and-nodejs-the-practical-guide/learn/lecture/10416226#overview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B937E-CB10-4252-97CD-6E2CB301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25973"/>
            <a:ext cx="6134869" cy="40048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161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Fix Error and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435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16 First Component</vt:lpstr>
      <vt:lpstr>16 First Component</vt:lpstr>
      <vt:lpstr>16 First Component</vt:lpstr>
      <vt:lpstr>16.1 Code</vt:lpstr>
      <vt:lpstr>16.1 Code</vt:lpstr>
      <vt:lpstr>16.1 Code</vt:lpstr>
      <vt:lpstr>16.2 Verify</vt:lpstr>
      <vt:lpstr>16.2 Verify</vt:lpstr>
      <vt:lpstr>16.3 Fix Error and Verify</vt:lpstr>
      <vt:lpstr>16.3 Fix Error and Verify</vt:lpstr>
      <vt:lpstr>16.3 Fix Error and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551</cp:revision>
  <dcterms:created xsi:type="dcterms:W3CDTF">2018-09-28T16:40:41Z</dcterms:created>
  <dcterms:modified xsi:type="dcterms:W3CDTF">2020-08-10T16:34:37Z</dcterms:modified>
</cp:coreProperties>
</file>