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6" r:id="rId4"/>
    <p:sldId id="265" r:id="rId5"/>
    <p:sldId id="274" r:id="rId6"/>
    <p:sldId id="275" r:id="rId7"/>
    <p:sldId id="277" r:id="rId8"/>
    <p:sldId id="278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62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6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Create Post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Create Post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Post Model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Create Post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1800201" cy="69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Post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E4CE4D-10CA-4F8E-A272-371D6FE9A873}"/>
              </a:ext>
            </a:extLst>
          </p:cNvPr>
          <p:cNvSpPr/>
          <p:nvPr/>
        </p:nvSpPr>
        <p:spPr>
          <a:xfrm>
            <a:off x="5784316" y="4118152"/>
            <a:ext cx="2740608" cy="638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post-list.component.ts:</a:t>
            </a:r>
          </a:p>
          <a:p>
            <a:r>
              <a:rPr lang="en-US" dirty="0">
                <a:solidFill>
                  <a:schemeClr val="tx1"/>
                </a:solidFill>
              </a:rPr>
              <a:t>@Input() posts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2618A4-CF85-407A-9638-AF9381CA01B7}"/>
              </a:ext>
            </a:extLst>
          </p:cNvPr>
          <p:cNvSpPr/>
          <p:nvPr/>
        </p:nvSpPr>
        <p:spPr>
          <a:xfrm>
            <a:off x="5784316" y="5677358"/>
            <a:ext cx="2740608" cy="648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post-list.component.html:</a:t>
            </a:r>
          </a:p>
          <a:p>
            <a:r>
              <a:rPr lang="en-US" dirty="0">
                <a:solidFill>
                  <a:schemeClr val="tx1"/>
                </a:solidFill>
              </a:rPr>
              <a:t>*ngFor=“let … posts”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C95927-3870-4DCB-8781-1B451CA106EF}"/>
              </a:ext>
            </a:extLst>
          </p:cNvPr>
          <p:cNvSpPr/>
          <p:nvPr/>
        </p:nvSpPr>
        <p:spPr>
          <a:xfrm>
            <a:off x="2658468" y="1300022"/>
            <a:ext cx="5000128" cy="1080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app.component.ts:</a:t>
            </a:r>
          </a:p>
          <a:p>
            <a:r>
              <a:rPr lang="en-US" dirty="0">
                <a:solidFill>
                  <a:schemeClr val="tx1"/>
                </a:solidFill>
              </a:rPr>
              <a:t>onPostAdded (post)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this.storePosts.push(post)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64A5BF-0D76-4016-B41E-A340BE322FF3}"/>
              </a:ext>
            </a:extLst>
          </p:cNvPr>
          <p:cNvSpPr/>
          <p:nvPr/>
        </p:nvSpPr>
        <p:spPr>
          <a:xfrm>
            <a:off x="2170200" y="2593036"/>
            <a:ext cx="5976664" cy="9169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app.component.html:</a:t>
            </a:r>
          </a:p>
          <a:p>
            <a:r>
              <a:rPr lang="en-US" dirty="0">
                <a:solidFill>
                  <a:schemeClr val="tx1"/>
                </a:solidFill>
              </a:rPr>
              <a:t>&lt;app-post-create (postCreated)=“onPostAdded($event)”&gt;</a:t>
            </a:r>
          </a:p>
          <a:p>
            <a:r>
              <a:rPr lang="en-US" dirty="0">
                <a:solidFill>
                  <a:schemeClr val="tx1"/>
                </a:solidFill>
              </a:rPr>
              <a:t>&lt;app-post-list [posts]=“storePosts”&gt;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04D802-7F70-4E8A-9D15-31DDCA26A44F}"/>
              </a:ext>
            </a:extLst>
          </p:cNvPr>
          <p:cNvSpPr/>
          <p:nvPr/>
        </p:nvSpPr>
        <p:spPr>
          <a:xfrm>
            <a:off x="619076" y="3962119"/>
            <a:ext cx="4466976" cy="1260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post-create.component.ts:</a:t>
            </a:r>
          </a:p>
          <a:p>
            <a:r>
              <a:rPr lang="en-US" dirty="0">
                <a:solidFill>
                  <a:schemeClr val="tx1"/>
                </a:solidFill>
              </a:rPr>
              <a:t>@Output() postCreated</a:t>
            </a:r>
          </a:p>
          <a:p>
            <a:r>
              <a:rPr lang="en-US" dirty="0">
                <a:solidFill>
                  <a:schemeClr val="tx1"/>
                </a:solidFill>
              </a:rPr>
              <a:t>post = {tile: enterTile, content: enterContent}</a:t>
            </a:r>
          </a:p>
          <a:p>
            <a:r>
              <a:rPr lang="en-US" dirty="0" err="1">
                <a:solidFill>
                  <a:schemeClr val="tx1"/>
                </a:solidFill>
              </a:rPr>
              <a:t>this.postCreated.emit</a:t>
            </a:r>
            <a:r>
              <a:rPr lang="en-US" dirty="0">
                <a:solidFill>
                  <a:schemeClr val="tx1"/>
                </a:solidFill>
              </a:rPr>
              <a:t>(post)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DF5E7E-1788-45B3-AB2A-3A39FE4A2130}"/>
              </a:ext>
            </a:extLst>
          </p:cNvPr>
          <p:cNvSpPr/>
          <p:nvPr/>
        </p:nvSpPr>
        <p:spPr>
          <a:xfrm>
            <a:off x="643856" y="5546390"/>
            <a:ext cx="4466976" cy="8800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post-create.component.html:</a:t>
            </a:r>
          </a:p>
          <a:p>
            <a:r>
              <a:rPr lang="en-US" dirty="0">
                <a:solidFill>
                  <a:schemeClr val="tx1"/>
                </a:solidFill>
              </a:rPr>
              <a:t>[(ngModel)] = “enterTile”</a:t>
            </a:r>
          </a:p>
          <a:p>
            <a:r>
              <a:rPr lang="en-US" dirty="0">
                <a:solidFill>
                  <a:schemeClr val="tx1"/>
                </a:solidFill>
              </a:rPr>
              <a:t>[(ngModel)] = “enterContent”</a:t>
            </a:r>
          </a:p>
        </p:txBody>
      </p:sp>
    </p:spTree>
    <p:extLst>
      <p:ext uri="{BB962C8B-B14F-4D97-AF65-F5344CB8AC3E}">
        <p14:creationId xmlns:p14="http://schemas.microsoft.com/office/powerpoint/2010/main" val="272188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Code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C40B8-203E-471A-8EAD-F0651315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044452"/>
            <a:ext cx="2066925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29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Code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36501-30E1-4370-8C1F-C37BA5ED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272" y="1879277"/>
            <a:ext cx="3962400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446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Code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2CF251-ABB6-47F7-8551-87811591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804553"/>
            <a:ext cx="6372225" cy="3867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394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172819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Code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63660-B663-4A0A-807A-F38E3FE7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45" y="1211321"/>
            <a:ext cx="5218335" cy="48354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159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341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25 Create Post Model</vt:lpstr>
      <vt:lpstr>25 Create Post Model</vt:lpstr>
      <vt:lpstr>25 Create Post Model</vt:lpstr>
      <vt:lpstr>25.1 Code</vt:lpstr>
      <vt:lpstr>25.1 Code</vt:lpstr>
      <vt:lpstr>25.1 Code</vt:lpstr>
      <vt:lpstr>25.1 Code</vt:lpstr>
      <vt:lpstr>25.1 Code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763</cp:revision>
  <dcterms:created xsi:type="dcterms:W3CDTF">2018-09-28T16:40:41Z</dcterms:created>
  <dcterms:modified xsi:type="dcterms:W3CDTF">2020-08-12T18:51:31Z</dcterms:modified>
</cp:coreProperties>
</file>