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2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917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REST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34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45931"/>
            <a:ext cx="8219257" cy="47539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Node and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ng serve</a:t>
            </a:r>
            <a:endParaRPr lang="en-US" sz="1800" b="1" dirty="0">
              <a:solidFill>
                <a:srgbClr val="29303B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g serve” uses a NodeJS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server and gives us a development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Now what does “development server” mean?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It is a server aimed at angular development.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 i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s not a production ready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It doesn't contain any of the logic we want to add to our server side.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It also doesn't give us an entry point to add such logic.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It is really just a server that returns the angular app.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has useful features like auto-restart whenever we have a new angular app version.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g serve” is nice for developing our angular application, it's not the server we will use as a backend because there's one important thing you have to understand regarding the way angular and a node backend or any backend work together.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1136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https://www.udemy.com/course/angular-2-and-nodejs-the-practical-guide/learn/lecture/10419170#overview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5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186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34 REST API</vt:lpstr>
      <vt:lpstr>34 REST API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941</cp:revision>
  <dcterms:created xsi:type="dcterms:W3CDTF">2018-09-28T16:40:41Z</dcterms:created>
  <dcterms:modified xsi:type="dcterms:W3CDTF">2020-09-14T22:40:19Z</dcterms:modified>
</cp:coreProperties>
</file>