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1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65" r:id="rId13"/>
    <p:sldId id="267" r:id="rId14"/>
    <p:sldId id="281" r:id="rId15"/>
    <p:sldId id="269" r:id="rId16"/>
    <p:sldId id="270" r:id="rId17"/>
    <p:sldId id="282" r:id="rId18"/>
    <p:sldId id="283" r:id="rId19"/>
    <p:sldId id="285" r:id="rId20"/>
    <p:sldId id="286" r:id="rId21"/>
    <p:sldId id="287" r:id="rId22"/>
    <p:sldId id="288" r:id="rId23"/>
    <p:sldId id="291" r:id="rId24"/>
    <p:sldId id="289" r:id="rId25"/>
    <p:sldId id="290" r:id="rId26"/>
    <p:sldId id="292" r:id="rId27"/>
    <p:sldId id="293" r:id="rId28"/>
    <p:sldId id="295" r:id="rId29"/>
    <p:sldId id="296" r:id="rId30"/>
    <p:sldId id="297" r:id="rId31"/>
    <p:sldId id="298" r:id="rId32"/>
    <p:sldId id="301" r:id="rId33"/>
    <p:sldId id="299" r:id="rId34"/>
    <p:sldId id="300" r:id="rId35"/>
    <p:sldId id="2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38#over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38#overview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38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26#overvie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38#overview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38#overview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38#overview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38#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38#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38#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38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Material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6BA08B-5F75-4194-9677-6E9DD150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352809"/>
            <a:ext cx="4824536" cy="39473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Look at the material input. We want the text area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“&lt;&gt;” to view how to implement the text area.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6052F-47B1-443A-A7C2-3D6CBC06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630129"/>
            <a:ext cx="4224069" cy="39019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41A0C8-6443-466C-AAF6-AE1CBF0B1A68}"/>
              </a:ext>
            </a:extLst>
          </p:cNvPr>
          <p:cNvSpPr/>
          <p:nvPr/>
        </p:nvSpPr>
        <p:spPr>
          <a:xfrm>
            <a:off x="6407224" y="4635982"/>
            <a:ext cx="253008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, add “</a:t>
            </a:r>
            <a:r>
              <a:rPr lang="en-US" sz="1800" dirty="0" err="1">
                <a:solidFill>
                  <a:schemeClr val="tx1"/>
                </a:solidFill>
              </a:rPr>
              <a:t>MatInputModule</a:t>
            </a:r>
            <a:r>
              <a:rPr lang="en-US" sz="1800" dirty="0">
                <a:solidFill>
                  <a:schemeClr val="tx1"/>
                </a:solidFill>
              </a:rPr>
              <a:t>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B88EA-A482-4731-8F09-C9F4D264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25366"/>
            <a:ext cx="5715626" cy="47326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FB2441-9864-49CA-BEBD-9931E7F276DE}"/>
              </a:ext>
            </a:extLst>
          </p:cNvPr>
          <p:cNvSpPr/>
          <p:nvPr/>
        </p:nvSpPr>
        <p:spPr>
          <a:xfrm>
            <a:off x="3419872" y="5587854"/>
            <a:ext cx="1224136" cy="28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3203848" y="3139582"/>
            <a:ext cx="3600400" cy="28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229A6B-22C6-414D-9A0D-91FE5920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85753"/>
            <a:ext cx="5429250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</a:t>
            </a:r>
            <a:r>
              <a:rPr lang="en-US" sz="1800" dirty="0" err="1">
                <a:solidFill>
                  <a:schemeClr val="tx1"/>
                </a:solidFill>
              </a:rPr>
              <a:t>create.component.ts</a:t>
            </a:r>
            <a:r>
              <a:rPr lang="en-US" sz="1800" dirty="0">
                <a:solidFill>
                  <a:schemeClr val="tx1"/>
                </a:solidFill>
              </a:rPr>
              <a:t>, add attribute “</a:t>
            </a:r>
            <a:r>
              <a:rPr lang="en-US" sz="1800" dirty="0" err="1">
                <a:solidFill>
                  <a:schemeClr val="tx1"/>
                </a:solidFill>
              </a:rPr>
              <a:t>matInput</a:t>
            </a:r>
            <a:r>
              <a:rPr lang="en-US" sz="1800" dirty="0">
                <a:solidFill>
                  <a:schemeClr val="tx1"/>
                </a:solidFill>
              </a:rPr>
              <a:t>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2954011" y="3415632"/>
            <a:ext cx="681885" cy="198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BDE99-E46A-45C9-A51C-D4203599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893596"/>
            <a:ext cx="2514600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161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1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A66A9E-23C6-4C6A-99A3-9B7F9FC2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09" y="2470077"/>
            <a:ext cx="5553075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</a:t>
            </a:r>
            <a:r>
              <a:rPr lang="en-US" sz="1800" dirty="0" err="1">
                <a:solidFill>
                  <a:schemeClr val="tx1"/>
                </a:solidFill>
              </a:rPr>
              <a:t>create.component.ts</a:t>
            </a:r>
            <a:r>
              <a:rPr lang="en-US" sz="1800" dirty="0">
                <a:solidFill>
                  <a:schemeClr val="tx1"/>
                </a:solidFill>
              </a:rPr>
              <a:t>, add &lt;mat-form-field&gt;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2599624" y="3199834"/>
            <a:ext cx="5006359" cy="589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3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BF601-97F0-4E30-A90C-A8E8BA2B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39643"/>
            <a:ext cx="2667000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384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20.5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9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3263C2-831B-4098-8A14-AC51EC9C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3" y="2076095"/>
            <a:ext cx="4171950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0E9F35-494F-455D-AD84-C5193903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795232"/>
            <a:ext cx="4502074" cy="34289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20.5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post-create.component.css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863588" y="2640396"/>
            <a:ext cx="1727212" cy="873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7D2D7-D6C5-4736-AE73-646D4632C361}"/>
              </a:ext>
            </a:extLst>
          </p:cNvPr>
          <p:cNvSpPr/>
          <p:nvPr/>
        </p:nvSpPr>
        <p:spPr>
          <a:xfrm>
            <a:off x="3779912" y="3900878"/>
            <a:ext cx="3024336" cy="419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61FA31-BFA2-43DC-A290-F9CC5863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128837"/>
            <a:ext cx="573405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20.5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&lt;mat-card&gt;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2267744" y="2866426"/>
            <a:ext cx="877391" cy="1034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D39FA9-D757-4375-A1D6-FC7203D6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777901"/>
            <a:ext cx="2733675" cy="4124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61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20.7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504D4F-9648-4C7B-82B0-78065FC1A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564905"/>
            <a:ext cx="3473311" cy="20974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20.7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Enlarge the 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7D2D7-D6C5-4736-AE73-646D4632C361}"/>
              </a:ext>
            </a:extLst>
          </p:cNvPr>
          <p:cNvSpPr/>
          <p:nvPr/>
        </p:nvSpPr>
        <p:spPr>
          <a:xfrm>
            <a:off x="746051" y="3760950"/>
            <a:ext cx="1844749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ABE04-06DB-48DC-A05C-32A525EC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28" y="3789040"/>
            <a:ext cx="4731000" cy="20974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BFDA54-5AB0-484F-A1A8-A7A1FA779205}"/>
              </a:ext>
            </a:extLst>
          </p:cNvPr>
          <p:cNvSpPr/>
          <p:nvPr/>
        </p:nvSpPr>
        <p:spPr>
          <a:xfrm>
            <a:off x="4444579" y="4405697"/>
            <a:ext cx="1844749" cy="6074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20.8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20.8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49226-5CB2-47EC-8B59-60BF1F9A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003398"/>
            <a:ext cx="3988013" cy="34160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73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656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MEAN stack wants to focus on Angular component, not Angular styling.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MEAN stack uses Angular Material which is a package created by Angular Team which give us a set of pre-built Angular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2DE2A-08E3-4FF3-8C24-767BAB5B7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358" y="2995901"/>
            <a:ext cx="4081402" cy="33604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0" name="副標題 2">
            <a:extLst>
              <a:ext uri="{FF2B5EF4-FFF2-40B4-BE49-F238E27FC236}">
                <a16:creationId xmlns:a16="http://schemas.microsoft.com/office/drawing/2014/main" id="{5453504E-3DE4-408C-861D-999AD3C6766D}"/>
              </a:ext>
            </a:extLst>
          </p:cNvPr>
          <p:cNvSpPr txBox="1">
            <a:spLocks/>
          </p:cNvSpPr>
          <p:nvPr/>
        </p:nvSpPr>
        <p:spPr>
          <a:xfrm>
            <a:off x="471363" y="3031317"/>
            <a:ext cx="4081402" cy="29700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very important.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Material is not just a styling package. It is not like a Bootstrap.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Material is actually a Angular Package which ships with a couple of Angular Components which we can drop into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still write all the core logic for our application on our own.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93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20.9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5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91C3A9-17AA-4D84-A9B7-8099974A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479"/>
            <a:ext cx="571500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20.9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button inside the container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7D2D7-D6C5-4736-AE73-646D4632C361}"/>
              </a:ext>
            </a:extLst>
          </p:cNvPr>
          <p:cNvSpPr/>
          <p:nvPr/>
        </p:nvSpPr>
        <p:spPr>
          <a:xfrm>
            <a:off x="1524000" y="3582955"/>
            <a:ext cx="3696072" cy="926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3C181-82FA-4820-8F86-2DFC32061078}"/>
              </a:ext>
            </a:extLst>
          </p:cNvPr>
          <p:cNvSpPr txBox="1"/>
          <p:nvPr/>
        </p:nvSpPr>
        <p:spPr>
          <a:xfrm>
            <a:off x="3923928" y="4869161"/>
            <a:ext cx="369607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Color can be “primary”, “accent”, “warn”, and etc.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C3BE76-FA40-4F79-A040-D52D0249FF6B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275856" y="4509120"/>
            <a:ext cx="648072" cy="68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96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403662-65A8-4B41-8C26-4B919BF3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39" y="2085651"/>
            <a:ext cx="4979217" cy="46358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20.9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</a:t>
            </a:r>
            <a:r>
              <a:rPr lang="en-US" sz="1800" dirty="0" err="1">
                <a:solidFill>
                  <a:schemeClr val="tx1"/>
                </a:solidFill>
              </a:rPr>
              <a:t>MatButtonModule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7D2D7-D6C5-4736-AE73-646D4632C361}"/>
              </a:ext>
            </a:extLst>
          </p:cNvPr>
          <p:cNvSpPr/>
          <p:nvPr/>
        </p:nvSpPr>
        <p:spPr>
          <a:xfrm>
            <a:off x="2267844" y="3186503"/>
            <a:ext cx="3805560" cy="393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6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20.10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20.10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D3201-883B-4567-A201-9B61FE61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35162"/>
            <a:ext cx="4724400" cy="4314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1894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2406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a lot of pre-built components that should give us everything we need to build a nice application, including a header, button, and inputs.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what we want to work with.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add material into your project.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add @angular/material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109A4-F694-4894-92F3-908FABAC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321" y="3674810"/>
            <a:ext cx="4839479" cy="28306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dependencies: material and CDK.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EBDBA-6473-48AE-BACE-50B71EE1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707" y="2276872"/>
            <a:ext cx="5188471" cy="42201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B64A7C-0C0C-46E2-96E3-1438B6C91D00}"/>
              </a:ext>
            </a:extLst>
          </p:cNvPr>
          <p:cNvSpPr/>
          <p:nvPr/>
        </p:nvSpPr>
        <p:spPr>
          <a:xfrm>
            <a:off x="6121942" y="5339754"/>
            <a:ext cx="21336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478FD5-9BFE-4FCA-A83F-C1A422C1E889}"/>
              </a:ext>
            </a:extLst>
          </p:cNvPr>
          <p:cNvSpPr/>
          <p:nvPr/>
        </p:nvSpPr>
        <p:spPr>
          <a:xfrm>
            <a:off x="6121942" y="4661619"/>
            <a:ext cx="21336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0A086473-F8B8-4CFD-9572-A34C9D52BAFA}"/>
              </a:ext>
            </a:extLst>
          </p:cNvPr>
          <p:cNvSpPr txBox="1">
            <a:spLocks/>
          </p:cNvSpPr>
          <p:nvPr/>
        </p:nvSpPr>
        <p:spPr>
          <a:xfrm>
            <a:off x="484221" y="2496293"/>
            <a:ext cx="2935651" cy="10081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 is for Logic and Styling.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CDK is for the logic.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2201B1-70BD-4AEF-8EF7-737A9CCC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00622"/>
            <a:ext cx="8220075" cy="3781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default theme is indigo-pink.css.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478FD5-9BFE-4FCA-A83F-C1A422C1E889}"/>
              </a:ext>
            </a:extLst>
          </p:cNvPr>
          <p:cNvSpPr/>
          <p:nvPr/>
        </p:nvSpPr>
        <p:spPr>
          <a:xfrm>
            <a:off x="4010914" y="3876228"/>
            <a:ext cx="4521526" cy="63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BFD4A-92FD-415F-A027-A4C8B8CA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87889"/>
            <a:ext cx="7713150" cy="22049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find all the themes in the node-modules/@angular/material/prebuilt-theme/indigon-pink, </a:t>
            </a:r>
            <a:r>
              <a:rPr lang="en-US" sz="1800" dirty="0" err="1">
                <a:solidFill>
                  <a:schemeClr val="tx1"/>
                </a:solidFill>
              </a:rPr>
              <a:t>deeppurple</a:t>
            </a:r>
            <a:r>
              <a:rPr lang="en-US" sz="1800" dirty="0">
                <a:solidFill>
                  <a:schemeClr val="tx1"/>
                </a:solidFill>
              </a:rPr>
              <a:t>-amber, pink-</a:t>
            </a:r>
            <a:r>
              <a:rPr lang="en-US" sz="1800" dirty="0" err="1">
                <a:solidFill>
                  <a:schemeClr val="tx1"/>
                </a:solidFill>
              </a:rPr>
              <a:t>bluegrey</a:t>
            </a:r>
            <a:r>
              <a:rPr lang="en-US" sz="1800" dirty="0">
                <a:solidFill>
                  <a:schemeClr val="tx1"/>
                </a:solidFill>
              </a:rPr>
              <a:t>, and purple-green.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default indigo-pink, we always can switch to other themes.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478FD5-9BFE-4FCA-A83F-C1A422C1E889}"/>
              </a:ext>
            </a:extLst>
          </p:cNvPr>
          <p:cNvSpPr/>
          <p:nvPr/>
        </p:nvSpPr>
        <p:spPr>
          <a:xfrm>
            <a:off x="539552" y="4290353"/>
            <a:ext cx="7550302" cy="63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701BF2-4337-4204-B340-D4F567AF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6" y="3081637"/>
            <a:ext cx="6614198" cy="32747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dirty="0" err="1">
                <a:solidFill>
                  <a:schemeClr val="tx1"/>
                </a:solidFill>
              </a:rPr>
              <a:t>app.modules.ts</a:t>
            </a:r>
            <a:r>
              <a:rPr lang="en-US" sz="1800" dirty="0">
                <a:solidFill>
                  <a:schemeClr val="tx1"/>
                </a:solidFill>
              </a:rPr>
              <a:t>, we can see “</a:t>
            </a:r>
            <a:r>
              <a:rPr lang="en-US" sz="1800" dirty="0" err="1">
                <a:solidFill>
                  <a:schemeClr val="tx1"/>
                </a:solidFill>
              </a:rPr>
              <a:t>BrowserAnimationsModule</a:t>
            </a:r>
            <a:r>
              <a:rPr lang="en-US" sz="1800" dirty="0">
                <a:solidFill>
                  <a:schemeClr val="tx1"/>
                </a:solidFill>
              </a:rPr>
              <a:t>” because some of material components require the Animation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478FD5-9BFE-4FCA-A83F-C1A422C1E889}"/>
              </a:ext>
            </a:extLst>
          </p:cNvPr>
          <p:cNvSpPr/>
          <p:nvPr/>
        </p:nvSpPr>
        <p:spPr>
          <a:xfrm>
            <a:off x="3851920" y="4290353"/>
            <a:ext cx="3816424" cy="4347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7770FA-1D8C-487E-9B39-9D02A47F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3118"/>
            <a:ext cx="8429625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3330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index.html file, you can see the material icon and Roboto for font.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start to use material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478FD5-9BFE-4FCA-A83F-C1A422C1E889}"/>
              </a:ext>
            </a:extLst>
          </p:cNvPr>
          <p:cNvSpPr/>
          <p:nvPr/>
        </p:nvSpPr>
        <p:spPr>
          <a:xfrm>
            <a:off x="2051720" y="4747740"/>
            <a:ext cx="6635080" cy="4347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1094</Words>
  <Application>Microsoft Office PowerPoint</Application>
  <PresentationFormat>On-screen Show (4:3)</PresentationFormat>
  <Paragraphs>205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佈景主題</vt:lpstr>
      <vt:lpstr>20 Material</vt:lpstr>
      <vt:lpstr>20 Material</vt:lpstr>
      <vt:lpstr>20 Material</vt:lpstr>
      <vt:lpstr>20 Material</vt:lpstr>
      <vt:lpstr>20 Material</vt:lpstr>
      <vt:lpstr>20 Material</vt:lpstr>
      <vt:lpstr>20 Material</vt:lpstr>
      <vt:lpstr>20 Material</vt:lpstr>
      <vt:lpstr>20 Material</vt:lpstr>
      <vt:lpstr>20 Material</vt:lpstr>
      <vt:lpstr>20 Material</vt:lpstr>
      <vt:lpstr>20.1 Code</vt:lpstr>
      <vt:lpstr>20.1 Code</vt:lpstr>
      <vt:lpstr>20.1 Code</vt:lpstr>
      <vt:lpstr>20.2 Verify</vt:lpstr>
      <vt:lpstr>20.2 Verify</vt:lpstr>
      <vt:lpstr>20.3 Code</vt:lpstr>
      <vt:lpstr>20.3 Code</vt:lpstr>
      <vt:lpstr>20.4 Verify</vt:lpstr>
      <vt:lpstr>20.4 Verify</vt:lpstr>
      <vt:lpstr>20.5 Code</vt:lpstr>
      <vt:lpstr>20.5 Code</vt:lpstr>
      <vt:lpstr>20.5 Code</vt:lpstr>
      <vt:lpstr>20.6 Verify</vt:lpstr>
      <vt:lpstr>20.6 Verify</vt:lpstr>
      <vt:lpstr>20.7 Code</vt:lpstr>
      <vt:lpstr>20.7 Code</vt:lpstr>
      <vt:lpstr>20.8 Verify</vt:lpstr>
      <vt:lpstr>20.8 Verify</vt:lpstr>
      <vt:lpstr>20.9 Code</vt:lpstr>
      <vt:lpstr>20.9 Code</vt:lpstr>
      <vt:lpstr>20.9 Code</vt:lpstr>
      <vt:lpstr>20.10 Verify</vt:lpstr>
      <vt:lpstr>20.10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651</cp:revision>
  <dcterms:created xsi:type="dcterms:W3CDTF">2018-09-28T16:40:41Z</dcterms:created>
  <dcterms:modified xsi:type="dcterms:W3CDTF">2020-08-10T23:33:38Z</dcterms:modified>
</cp:coreProperties>
</file>