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276" r:id="rId4"/>
    <p:sldId id="265" r:id="rId5"/>
    <p:sldId id="274" r:id="rId6"/>
    <p:sldId id="275" r:id="rId7"/>
    <p:sldId id="277" r:id="rId8"/>
    <p:sldId id="278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6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demy.com/course/angular-2-and-nodejs-the-practical-guide/learn/lecture/10416262#overview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angular-2-and-nodejs-the-practical-guide/learn/lecture/10416262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angular-2-and-nodejs-the-practical-guide/learn/lecture/10416252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angular-2-and-nodejs-the-practical-guide/learn/lecture/10416252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angular-2-and-nodejs-the-practical-guide/learn/lecture/10416252#overview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angular-2-and-nodejs-the-practical-guide/learn/lecture/10416252#overview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25 Create Post Model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6C8D6CB3-2B17-4CEB-8F4E-00F2FC8040AA}"/>
              </a:ext>
            </a:extLst>
          </p:cNvPr>
          <p:cNvSpPr/>
          <p:nvPr/>
        </p:nvSpPr>
        <p:spPr>
          <a:xfrm>
            <a:off x="683568" y="2386493"/>
            <a:ext cx="2357299" cy="3159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25 Create Post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Post Model</a:t>
            </a:r>
          </a:p>
          <a:p>
            <a:pPr algn="l">
              <a:buClr>
                <a:srgbClr val="0070C0"/>
              </a:buClr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https://www.udemy.com/course/angular-2-and-nodejs-the-practical-guide/learn/lecture/10416266#overview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FC102299-046E-43C5-BDFC-F7C3011595EA}"/>
              </a:ext>
            </a:extLst>
          </p:cNvPr>
          <p:cNvSpPr/>
          <p:nvPr/>
        </p:nvSpPr>
        <p:spPr>
          <a:xfrm>
            <a:off x="3563888" y="2636912"/>
            <a:ext cx="1728192" cy="360040"/>
          </a:xfrm>
          <a:prstGeom prst="left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B216B-A3EC-47C3-843B-7B32452B16D8}"/>
              </a:ext>
            </a:extLst>
          </p:cNvPr>
          <p:cNvSpPr txBox="1"/>
          <p:nvPr/>
        </p:nvSpPr>
        <p:spPr>
          <a:xfrm>
            <a:off x="3851920" y="22768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EBB8E-2491-49D0-B2DE-6679FC2D417D}"/>
              </a:ext>
            </a:extLst>
          </p:cNvPr>
          <p:cNvSpPr txBox="1"/>
          <p:nvPr/>
        </p:nvSpPr>
        <p:spPr>
          <a:xfrm>
            <a:off x="847552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Client (Browser)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EB57C7-658C-45FF-856B-4DFAE1E9A8B1}"/>
              </a:ext>
            </a:extLst>
          </p:cNvPr>
          <p:cNvSpPr txBox="1"/>
          <p:nvPr/>
        </p:nvSpPr>
        <p:spPr>
          <a:xfrm>
            <a:off x="6012160" y="2574481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DFC316-2047-4B93-A67D-6D0C03E18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1" y="3176174"/>
            <a:ext cx="828452" cy="8827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B299FF-33C0-4065-9D23-6E9AB2045A2E}"/>
              </a:ext>
            </a:extLst>
          </p:cNvPr>
          <p:cNvSpPr txBox="1"/>
          <p:nvPr/>
        </p:nvSpPr>
        <p:spPr>
          <a:xfrm>
            <a:off x="6037559" y="3519380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Node, Express, MongoDB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9362AE-D60D-4947-8B0E-BB0913DDEE20}"/>
              </a:ext>
            </a:extLst>
          </p:cNvPr>
          <p:cNvSpPr txBox="1"/>
          <p:nvPr/>
        </p:nvSpPr>
        <p:spPr>
          <a:xfrm>
            <a:off x="3851920" y="304827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746B5A-CBDA-4ABA-B485-4707FAF0D7F0}"/>
              </a:ext>
            </a:extLst>
          </p:cNvPr>
          <p:cNvSpPr txBox="1"/>
          <p:nvPr/>
        </p:nvSpPr>
        <p:spPr>
          <a:xfrm>
            <a:off x="3631828" y="3508160"/>
            <a:ext cx="162018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</a:p>
          <a:p>
            <a:r>
              <a:rPr lang="en-US" dirty="0"/>
              <a:t>(JSON Format)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0B80A8-152F-4188-9560-D32620E158F5}"/>
              </a:ext>
            </a:extLst>
          </p:cNvPr>
          <p:cNvSpPr txBox="1"/>
          <p:nvPr/>
        </p:nvSpPr>
        <p:spPr>
          <a:xfrm>
            <a:off x="953419" y="4256486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Presentation /UI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8030AF-61DA-4301-B221-E14A4D0AD67C}"/>
              </a:ext>
            </a:extLst>
          </p:cNvPr>
          <p:cNvSpPr txBox="1"/>
          <p:nvPr/>
        </p:nvSpPr>
        <p:spPr>
          <a:xfrm>
            <a:off x="953419" y="4739550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 (Single Page Application)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9A0B9A-32A8-4A86-8085-4B2DCDD9E31F}"/>
              </a:ext>
            </a:extLst>
          </p:cNvPr>
          <p:cNvSpPr txBox="1"/>
          <p:nvPr/>
        </p:nvSpPr>
        <p:spPr>
          <a:xfrm>
            <a:off x="6037559" y="4370218"/>
            <a:ext cx="194421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Business Logic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F490C6-48D0-4BA9-AE5A-430AEBB2D426}"/>
              </a:ext>
            </a:extLst>
          </p:cNvPr>
          <p:cNvSpPr txBox="1"/>
          <p:nvPr/>
        </p:nvSpPr>
        <p:spPr>
          <a:xfrm>
            <a:off x="6012159" y="4899222"/>
            <a:ext cx="1969615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Persistent Data Storage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E0FD7B-583C-4E63-93FE-5DA6E5026972}"/>
              </a:ext>
            </a:extLst>
          </p:cNvPr>
          <p:cNvSpPr txBox="1"/>
          <p:nvPr/>
        </p:nvSpPr>
        <p:spPr>
          <a:xfrm>
            <a:off x="6005386" y="5729049"/>
            <a:ext cx="194421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Authentication Logic</a:t>
            </a:r>
          </a:p>
        </p:txBody>
      </p:sp>
      <p:pic>
        <p:nvPicPr>
          <p:cNvPr id="37" name="Picture 2" descr="Node.js - Wikipedia">
            <a:extLst>
              <a:ext uri="{FF2B5EF4-FFF2-40B4-BE49-F238E27FC236}">
                <a16:creationId xmlns:a16="http://schemas.microsoft.com/office/drawing/2014/main" id="{4F117597-76F2-47DB-9785-0938F285B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559" y="3069791"/>
            <a:ext cx="542343" cy="33069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Building a simple REST API with NodeJS and Express. | by Onejohi ...">
            <a:extLst>
              <a:ext uri="{FF2B5EF4-FFF2-40B4-BE49-F238E27FC236}">
                <a16:creationId xmlns:a16="http://schemas.microsoft.com/office/drawing/2014/main" id="{7F80A359-16B7-4589-A40D-B986F9729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470" y="3069791"/>
            <a:ext cx="542343" cy="31148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housands of MongoDB databases compromised and held to ransom ...">
            <a:extLst>
              <a:ext uri="{FF2B5EF4-FFF2-40B4-BE49-F238E27FC236}">
                <a16:creationId xmlns:a16="http://schemas.microsoft.com/office/drawing/2014/main" id="{C18320AA-90EA-4E64-8ABA-A314514CB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84" y="3070829"/>
            <a:ext cx="616632" cy="324228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002A487-E33E-457E-A8F4-242B7B6CD318}"/>
              </a:ext>
            </a:extLst>
          </p:cNvPr>
          <p:cNvSpPr txBox="1"/>
          <p:nvPr/>
        </p:nvSpPr>
        <p:spPr>
          <a:xfrm>
            <a:off x="3142435" y="4467402"/>
            <a:ext cx="1830498" cy="1754326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Single Page is not necessary served by Node Backend, such as, AWS static host S3.</a:t>
            </a:r>
          </a:p>
        </p:txBody>
      </p:sp>
      <p:sp>
        <p:nvSpPr>
          <p:cNvPr id="57" name="Arrow: Left 56">
            <a:extLst>
              <a:ext uri="{FF2B5EF4-FFF2-40B4-BE49-F238E27FC236}">
                <a16:creationId xmlns:a16="http://schemas.microsoft.com/office/drawing/2014/main" id="{F445E260-B10C-4F05-9AE5-3362B0E3613A}"/>
              </a:ext>
            </a:extLst>
          </p:cNvPr>
          <p:cNvSpPr/>
          <p:nvPr/>
        </p:nvSpPr>
        <p:spPr>
          <a:xfrm>
            <a:off x="2477785" y="5062715"/>
            <a:ext cx="690762" cy="369332"/>
          </a:xfrm>
          <a:prstGeom prst="lef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6AD0B7-FE99-4186-8398-488239A77D8C}"/>
              </a:ext>
            </a:extLst>
          </p:cNvPr>
          <p:cNvSpPr txBox="1"/>
          <p:nvPr/>
        </p:nvSpPr>
        <p:spPr>
          <a:xfrm>
            <a:off x="1618692" y="1848701"/>
            <a:ext cx="19442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Ajax (Background)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4895A10-3033-4D67-A2A0-4E0A5DD5D009}"/>
              </a:ext>
            </a:extLst>
          </p:cNvPr>
          <p:cNvCxnSpPr>
            <a:stCxn id="67" idx="3"/>
            <a:endCxn id="8" idx="0"/>
          </p:cNvCxnSpPr>
          <p:nvPr/>
        </p:nvCxnSpPr>
        <p:spPr>
          <a:xfrm>
            <a:off x="3562908" y="2033367"/>
            <a:ext cx="829072" cy="24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12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25 Create Post 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1"/>
            <a:ext cx="1800201" cy="69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Post Model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https://www.udemy.com/course/angular-2-and-nodejs-the-practical-guide/learn/lecture/10416266#overview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E4CE4D-10CA-4F8E-A272-371D6FE9A873}"/>
              </a:ext>
            </a:extLst>
          </p:cNvPr>
          <p:cNvSpPr/>
          <p:nvPr/>
        </p:nvSpPr>
        <p:spPr>
          <a:xfrm>
            <a:off x="5784316" y="4118152"/>
            <a:ext cx="2740608" cy="6383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post-list.component.ts:</a:t>
            </a:r>
          </a:p>
          <a:p>
            <a:r>
              <a:rPr lang="en-US" dirty="0">
                <a:solidFill>
                  <a:schemeClr val="tx1"/>
                </a:solidFill>
              </a:rPr>
              <a:t>@Input() posts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72618A4-CF85-407A-9638-AF9381CA01B7}"/>
              </a:ext>
            </a:extLst>
          </p:cNvPr>
          <p:cNvSpPr/>
          <p:nvPr/>
        </p:nvSpPr>
        <p:spPr>
          <a:xfrm>
            <a:off x="5784316" y="5677358"/>
            <a:ext cx="2740608" cy="6480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post-list.component.html:</a:t>
            </a:r>
          </a:p>
          <a:p>
            <a:r>
              <a:rPr lang="en-US" dirty="0">
                <a:solidFill>
                  <a:schemeClr val="tx1"/>
                </a:solidFill>
              </a:rPr>
              <a:t>*ngFor=“let … posts”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5C95927-3870-4DCB-8781-1B451CA106EF}"/>
              </a:ext>
            </a:extLst>
          </p:cNvPr>
          <p:cNvSpPr/>
          <p:nvPr/>
        </p:nvSpPr>
        <p:spPr>
          <a:xfrm>
            <a:off x="2658468" y="1300022"/>
            <a:ext cx="5000128" cy="10807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app.component.ts:</a:t>
            </a:r>
          </a:p>
          <a:p>
            <a:r>
              <a:rPr lang="en-US" dirty="0">
                <a:solidFill>
                  <a:schemeClr val="tx1"/>
                </a:solidFill>
              </a:rPr>
              <a:t>onPostAdded (post) {</a:t>
            </a:r>
          </a:p>
          <a:p>
            <a:r>
              <a:rPr lang="en-US" dirty="0">
                <a:solidFill>
                  <a:schemeClr val="tx1"/>
                </a:solidFill>
              </a:rPr>
              <a:t>    this.storePosts.push(post)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E64A5BF-0D76-4016-B41E-A340BE322FF3}"/>
              </a:ext>
            </a:extLst>
          </p:cNvPr>
          <p:cNvSpPr/>
          <p:nvPr/>
        </p:nvSpPr>
        <p:spPr>
          <a:xfrm>
            <a:off x="2170200" y="2593036"/>
            <a:ext cx="5976664" cy="9169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app.component.html:</a:t>
            </a:r>
          </a:p>
          <a:p>
            <a:r>
              <a:rPr lang="en-US" dirty="0">
                <a:solidFill>
                  <a:schemeClr val="tx1"/>
                </a:solidFill>
              </a:rPr>
              <a:t>&lt;app-post-create (postCreated)=“onPostAdded($event)”&gt;</a:t>
            </a:r>
          </a:p>
          <a:p>
            <a:r>
              <a:rPr lang="en-US" dirty="0">
                <a:solidFill>
                  <a:schemeClr val="tx1"/>
                </a:solidFill>
              </a:rPr>
              <a:t>&lt;app-post-list [posts]=“storePosts”&gt;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C04D802-7F70-4E8A-9D15-31DDCA26A44F}"/>
              </a:ext>
            </a:extLst>
          </p:cNvPr>
          <p:cNvSpPr/>
          <p:nvPr/>
        </p:nvSpPr>
        <p:spPr>
          <a:xfrm>
            <a:off x="619076" y="3962119"/>
            <a:ext cx="4466976" cy="12601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post-create.component.ts:</a:t>
            </a:r>
          </a:p>
          <a:p>
            <a:r>
              <a:rPr lang="en-US" dirty="0">
                <a:solidFill>
                  <a:schemeClr val="tx1"/>
                </a:solidFill>
              </a:rPr>
              <a:t>@Output() postCreated</a:t>
            </a:r>
          </a:p>
          <a:p>
            <a:r>
              <a:rPr lang="en-US" dirty="0">
                <a:solidFill>
                  <a:schemeClr val="tx1"/>
                </a:solidFill>
              </a:rPr>
              <a:t>post = {tile: enterTile, content: enterContent}</a:t>
            </a:r>
          </a:p>
          <a:p>
            <a:r>
              <a:rPr lang="en-US" dirty="0" err="1">
                <a:solidFill>
                  <a:schemeClr val="tx1"/>
                </a:solidFill>
              </a:rPr>
              <a:t>this.postCreated.emit</a:t>
            </a:r>
            <a:r>
              <a:rPr lang="en-US" dirty="0">
                <a:solidFill>
                  <a:schemeClr val="tx1"/>
                </a:solidFill>
              </a:rPr>
              <a:t>(post)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2DF5E7E-1788-45B3-AB2A-3A39FE4A2130}"/>
              </a:ext>
            </a:extLst>
          </p:cNvPr>
          <p:cNvSpPr/>
          <p:nvPr/>
        </p:nvSpPr>
        <p:spPr>
          <a:xfrm>
            <a:off x="643856" y="5546390"/>
            <a:ext cx="4466976" cy="8800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post-create.component.html:</a:t>
            </a:r>
          </a:p>
          <a:p>
            <a:r>
              <a:rPr lang="en-US" dirty="0">
                <a:solidFill>
                  <a:schemeClr val="tx1"/>
                </a:solidFill>
              </a:rPr>
              <a:t>[(ngModel)] = “enterTile”</a:t>
            </a:r>
          </a:p>
          <a:p>
            <a:r>
              <a:rPr lang="en-US" dirty="0">
                <a:solidFill>
                  <a:schemeClr val="tx1"/>
                </a:solidFill>
              </a:rPr>
              <a:t>[(ngModel)] = “enterContent”</a:t>
            </a:r>
          </a:p>
        </p:txBody>
      </p:sp>
    </p:spTree>
    <p:extLst>
      <p:ext uri="{BB962C8B-B14F-4D97-AF65-F5344CB8AC3E}">
        <p14:creationId xmlns:p14="http://schemas.microsoft.com/office/powerpoint/2010/main" val="272188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25.1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25.1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9"/>
            <a:ext cx="8219257" cy="14125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Interface is similar to class to hold the data type but interface cannot be instantiated.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Remember to add “export” before interface just like class.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https://www.udemy.com/course/angular-2-and-nodejs-the-practical-guide/learn/lecture/10416266#overview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313432-A050-4DB0-A4B4-8CE1E10B8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2830510"/>
            <a:ext cx="2476500" cy="1495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7296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25.1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>
                <a:solidFill>
                  <a:schemeClr val="tx1"/>
                </a:solidFill>
              </a:rPr>
              <a:t>Code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https://www.udemy.com/course/angular-2-and-nodejs-the-practical-guide/learn/lecture/10416266#overview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436501-30E1-4370-8C1F-C37BA5EDB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272" y="1879277"/>
            <a:ext cx="3962400" cy="3409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5446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25.1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821925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>
                <a:solidFill>
                  <a:schemeClr val="tx1"/>
                </a:solidFill>
              </a:rPr>
              <a:t>Code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https://www.udemy.com/course/angular-2-and-nodejs-the-practical-guide/learn/lecture/10416266#overview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2CF251-ABB6-47F7-8551-87811591F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1804553"/>
            <a:ext cx="6372225" cy="3867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4394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25.1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1728193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>
                <a:solidFill>
                  <a:schemeClr val="tx1"/>
                </a:solidFill>
              </a:rPr>
              <a:t>Code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https://www.udemy.com/course/angular-2-and-nodejs-the-practical-guide/learn/lecture/10416266#overview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563660-B663-4A0A-807A-F38E3FE70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845" y="1211321"/>
            <a:ext cx="5218335" cy="483549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11595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2660</TotalTime>
  <Words>369</Words>
  <Application>Microsoft Office PowerPoint</Application>
  <PresentationFormat>On-screen Show (4:3)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25 Create Post Model</vt:lpstr>
      <vt:lpstr>25 Create Post Model</vt:lpstr>
      <vt:lpstr>25 Create Post Model</vt:lpstr>
      <vt:lpstr>25.1 Code</vt:lpstr>
      <vt:lpstr>25.1 Code</vt:lpstr>
      <vt:lpstr>25.1 Code</vt:lpstr>
      <vt:lpstr>25.1 Code</vt:lpstr>
      <vt:lpstr>25.1 Code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764</cp:revision>
  <dcterms:created xsi:type="dcterms:W3CDTF">2018-09-28T16:40:41Z</dcterms:created>
  <dcterms:modified xsi:type="dcterms:W3CDTF">2020-08-12T19:39:50Z</dcterms:modified>
</cp:coreProperties>
</file>