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Output to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Output to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to Browser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HTML and PHP code in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HTML and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BCEC7-8FA9-4AA0-B408-C6591E12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00944"/>
            <a:ext cx="2914650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Apache and MySQL servers of XAMPP.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</a:t>
            </a:r>
            <a:r>
              <a:rPr lang="en-US" sz="1800">
                <a:solidFill>
                  <a:schemeClr val="tx1"/>
                </a:solidFill>
              </a:rPr>
              <a:t>and type </a:t>
            </a:r>
            <a:r>
              <a:rPr lang="en-US" sz="1800" dirty="0">
                <a:solidFill>
                  <a:schemeClr val="tx1"/>
                </a:solidFill>
              </a:rPr>
              <a:t>“localhost/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EB43B-4D38-4F1B-9208-7B339697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96407"/>
            <a:ext cx="4636037" cy="30096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777B-7E02-4167-8FE5-95FADC74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09107"/>
            <a:ext cx="18097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Output to Browser</vt:lpstr>
      <vt:lpstr>3 Output to Browser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487</cp:revision>
  <dcterms:created xsi:type="dcterms:W3CDTF">2018-09-28T16:40:41Z</dcterms:created>
  <dcterms:modified xsi:type="dcterms:W3CDTF">2020-08-07T00:00:04Z</dcterms:modified>
</cp:coreProperties>
</file>