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gfrJfY5IFw&amp;list=PL0eyrZgxdwhwBToawjm9faF1ixePexft-&amp;index=2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 Array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https://www.youtube.com/watch?v=QCwL0_wSSp4&amp;list=PL0eyrZgxdwhwBToawjm9faF1ixePexft-&amp;index=21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https://www.youtube.com/watch?v=QCwL0_wSSp4&amp;list=PL0eyrZgxdwhwBToawjm9faF1ixePexft-&amp;index=21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750E4-CA45-4CCD-963C-FFDE97214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1804987"/>
            <a:ext cx="5553075" cy="3248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https://www.youtube.com/watch?v=QCwL0_wSSp4&amp;list=PL0eyrZgxdwhwBToawjm9faF1ixePexft-&amp;index=21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2" y="1862195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16829C-3419-4610-8167-AD1EEBAF4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883155"/>
            <a:ext cx="2847975" cy="2314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106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21 Array</vt:lpstr>
      <vt:lpstr>21 Array</vt:lpstr>
      <vt:lpstr>21.1 Code</vt:lpstr>
      <vt:lpstr>21.1 Code</vt:lpstr>
      <vt:lpstr>21.2 Verify</vt:lpstr>
      <vt:lpstr>21.2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579</cp:revision>
  <dcterms:created xsi:type="dcterms:W3CDTF">2018-09-28T16:40:41Z</dcterms:created>
  <dcterms:modified xsi:type="dcterms:W3CDTF">2020-08-08T17:33:45Z</dcterms:modified>
</cp:coreProperties>
</file>