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MTvi3Rys-o&amp;list=PL0eyrZgxdwhwBToawjm9faF1ixePexft-&amp;index=2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24 </a:t>
            </a:r>
            <a:r>
              <a:rPr lang="en-US" altLang="zh-TW" sz="4800" b="1" dirty="0">
                <a:solidFill>
                  <a:srgbClr val="FFFF00"/>
                </a:solidFill>
              </a:rPr>
              <a:t>Local/Global Scope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24 </a:t>
            </a:r>
            <a:r>
              <a:rPr lang="en-US" altLang="zh-TW" sz="4400" b="1" dirty="0">
                <a:solidFill>
                  <a:srgbClr val="FFFF00"/>
                </a:solidFill>
              </a:rPr>
              <a:t>Local/Global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Local/Global Scope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</a:t>
            </a:r>
            <a:r>
              <a:rPr lang="en-US" sz="1600">
                <a:hlinkClick r:id="rId2"/>
              </a:rPr>
              <a:t>index=24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24.1 </a:t>
            </a:r>
            <a:r>
              <a:rPr lang="en-US" altLang="zh-TW" sz="4800" b="1" dirty="0">
                <a:solidFill>
                  <a:srgbClr val="FFFF00"/>
                </a:solidFill>
              </a:rPr>
              <a:t>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24</a:t>
            </a:r>
            <a:r>
              <a:rPr lang="en-US" altLang="zh-TW" sz="4400" b="1">
                <a:solidFill>
                  <a:srgbClr val="FFFF00"/>
                </a:solidFill>
              </a:rPr>
              <a:t>.1 </a:t>
            </a:r>
            <a:r>
              <a:rPr lang="en-US" altLang="zh-TW" sz="4400" b="1" dirty="0">
                <a:solidFill>
                  <a:srgbClr val="FFFF00"/>
                </a:solidFill>
              </a:rPr>
              <a:t>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Variable inside the local function scope will not </a:t>
            </a:r>
            <a:r>
              <a:rPr lang="en-US" sz="1800" b="1" dirty="0" err="1">
                <a:solidFill>
                  <a:schemeClr val="tx1"/>
                </a:solidFill>
              </a:rPr>
              <a:t>vaisible</a:t>
            </a:r>
            <a:r>
              <a:rPr lang="en-US" sz="1800" b="1" dirty="0">
                <a:solidFill>
                  <a:schemeClr val="tx1"/>
                </a:solidFill>
              </a:rPr>
              <a:t> outside the global scope.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</a:t>
            </a:r>
            <a:r>
              <a:rPr lang="en-US" sz="1600">
                <a:hlinkClick r:id="rId2"/>
              </a:rPr>
              <a:t>index=24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00C95-BB16-44C5-89BB-4A976A64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2308248"/>
            <a:ext cx="4086225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24.2 </a:t>
            </a:r>
            <a:r>
              <a:rPr lang="en-US" altLang="zh-TW" sz="4800" b="1" dirty="0">
                <a:solidFill>
                  <a:srgbClr val="FFFF00"/>
                </a:solidFill>
              </a:rPr>
              <a:t>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24.2 </a:t>
            </a:r>
            <a:r>
              <a:rPr lang="en-US" altLang="zh-TW" sz="4400" b="1" dirty="0">
                <a:solidFill>
                  <a:srgbClr val="FFFF00"/>
                </a:solidFill>
              </a:rPr>
              <a:t>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</a:t>
            </a:r>
            <a:r>
              <a:rPr lang="en-US" sz="1600">
                <a:hlinkClick r:id="rId2"/>
              </a:rPr>
              <a:t>index=24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B108A-BE45-446C-BFF6-E6A533478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862195"/>
            <a:ext cx="2733675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123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24 Local/Global Scope</vt:lpstr>
      <vt:lpstr>24 Local/Global Scope</vt:lpstr>
      <vt:lpstr>24.1 Code</vt:lpstr>
      <vt:lpstr>24.1 Code</vt:lpstr>
      <vt:lpstr>24.2 Verify</vt:lpstr>
      <vt:lpstr>24.2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587</cp:revision>
  <dcterms:created xsi:type="dcterms:W3CDTF">2018-09-28T16:40:41Z</dcterms:created>
  <dcterms:modified xsi:type="dcterms:W3CDTF">2020-08-08T20:34:56Z</dcterms:modified>
</cp:coreProperties>
</file>