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Tvi3Rys-o&amp;list=PL0eyrZgxdwhwBToawjm9faF1ixePexft-&amp;index=2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25 $GLOBALS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25 $GLOBALS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$GLOBALS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99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global variable inside the local function?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$GLOBALS [‘$</a:t>
            </a:r>
            <a:r>
              <a:rPr lang="en-US" sz="1800" b="1" dirty="0" err="1">
                <a:solidFill>
                  <a:schemeClr val="tx1"/>
                </a:solidFill>
              </a:rPr>
              <a:t>variable_name</a:t>
            </a:r>
            <a:r>
              <a:rPr lang="en-US" sz="1800" b="1" dirty="0">
                <a:solidFill>
                  <a:schemeClr val="tx1"/>
                </a:solidFill>
              </a:rPr>
              <a:t>’] </a:t>
            </a:r>
            <a:r>
              <a:rPr lang="en-US" sz="1800" b="1">
                <a:solidFill>
                  <a:schemeClr val="tx1"/>
                </a:solidFill>
              </a:rPr>
              <a:t>to access.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249AF-D19E-4DDD-B8C1-FADC9DDA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37903"/>
            <a:ext cx="4347716" cy="41048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E9AA0-CB0F-4AB8-98A5-CDDB1AC1D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592" y="1971608"/>
            <a:ext cx="28860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125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25 $GLOBALS</vt:lpstr>
      <vt:lpstr>25 $GLOBALS</vt:lpstr>
      <vt:lpstr>25.1 Code</vt:lpstr>
      <vt:lpstr>25.1 Code</vt:lpstr>
      <vt:lpstr>25.2 Verify</vt:lpstr>
      <vt:lpstr>25.2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593</cp:revision>
  <dcterms:created xsi:type="dcterms:W3CDTF">2018-09-28T16:40:41Z</dcterms:created>
  <dcterms:modified xsi:type="dcterms:W3CDTF">2020-08-08T21:08:35Z</dcterms:modified>
</cp:coreProperties>
</file>