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1nge6hHAq8&amp;list=PL0eyrZgxdwhwBToawjm9faF1ixePexft-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Calculator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Calculator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Calculator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FF3B0-8D39-4297-A503-1CCF7A30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09687"/>
            <a:ext cx="2828925" cy="423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5AE3E-880F-4F8C-9725-E5B198B5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2105025"/>
            <a:ext cx="27146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15 Calculator</vt:lpstr>
      <vt:lpstr>15 Calculator</vt:lpstr>
      <vt:lpstr>15.1 Code</vt:lpstr>
      <vt:lpstr>15.1 Code</vt:lpstr>
      <vt:lpstr>15.2 Verify</vt:lpstr>
      <vt:lpstr>15.2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541</cp:revision>
  <dcterms:created xsi:type="dcterms:W3CDTF">2018-09-28T16:40:41Z</dcterms:created>
  <dcterms:modified xsi:type="dcterms:W3CDTF">2020-08-08T02:14:05Z</dcterms:modified>
</cp:coreProperties>
</file>