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75" r:id="rId4"/>
    <p:sldId id="276" r:id="rId5"/>
    <p:sldId id="277" r:id="rId6"/>
    <p:sldId id="26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1nge6hHAq8&amp;list=PL0eyrZgxdwhwBToawjm9faF1ixePexft-&amp;index=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Calculator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15.4 Verify Calculation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880320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Enter 1, 2, Add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Calculate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9154F8-9902-4208-A7FA-B2FF7C1D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219200"/>
            <a:ext cx="4400550" cy="2209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9533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15.4 Verify Calculation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880320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Enter 1, 2, Subtract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Calculate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797F07-74BD-4E50-B6DE-9C6B0BE9A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268760"/>
            <a:ext cx="4324350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135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15.4 Verify Calculation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880320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Enter 1, 2, Multiply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Calculate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9A60C-7CD6-422A-AD76-494035846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268760"/>
            <a:ext cx="4276725" cy="2228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266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15.4 Verify Calculation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880320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Enter 1, 2, Divide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Calculate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FEB6F-33B7-46BE-9065-A1F4FB757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225848"/>
            <a:ext cx="4295775" cy="2286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243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37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488832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build a calculator by HTML and PHP.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05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Calculator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4539C-DC62-4A37-9C3A-AAE9FC962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268759"/>
            <a:ext cx="5057775" cy="5000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421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?num1=1&amp;num2=2&amp;operator=</a:t>
            </a:r>
            <a:r>
              <a:rPr lang="en-US" sz="1800" b="1" dirty="0" err="1">
                <a:solidFill>
                  <a:schemeClr val="tx1"/>
                </a:solidFill>
              </a:rPr>
              <a:t>Add&amp;Submit</a:t>
            </a:r>
            <a:r>
              <a:rPr lang="en-US" sz="1800" b="1" dirty="0">
                <a:solidFill>
                  <a:schemeClr val="tx1"/>
                </a:solidFill>
              </a:rPr>
              <a:t>=Submit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how we pass information from HTML to PHP.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752" y="2423037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6B28AF-A6AE-4372-B81E-CB014C443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752" y="4685766"/>
            <a:ext cx="5867400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15.3 PHP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56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15.3 PHP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421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PHP Code: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?num1=1&amp;num2=2&amp;operator=</a:t>
            </a:r>
            <a:r>
              <a:rPr lang="en-US" sz="1800" b="1" dirty="0" err="1">
                <a:solidFill>
                  <a:schemeClr val="tx1"/>
                </a:solidFill>
              </a:rPr>
              <a:t>Add&amp;Submit</a:t>
            </a:r>
            <a:r>
              <a:rPr lang="en-US" sz="1800" b="1" dirty="0">
                <a:solidFill>
                  <a:schemeClr val="tx1"/>
                </a:solidFill>
              </a:rPr>
              <a:t>=Submit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how we pass information from HTML to PHP.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https://www.youtube.com/watch?v=d6dnCQS8DCk&amp;list=PL0eyrZgxdwhwBToawjm9faF1ixePexft-&amp;index=15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F4E891-C790-479E-AD2E-07E1C2BE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595496"/>
            <a:ext cx="4305300" cy="2276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620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15.4 Verify Calculation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52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369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15 Calculator</vt:lpstr>
      <vt:lpstr>15 Calculator</vt:lpstr>
      <vt:lpstr>15.1 Code</vt:lpstr>
      <vt:lpstr>15.1 Code</vt:lpstr>
      <vt:lpstr>15.2 Verify</vt:lpstr>
      <vt:lpstr>15.2 Verify</vt:lpstr>
      <vt:lpstr>15.3 PHP Code</vt:lpstr>
      <vt:lpstr>15.3 PHP Code</vt:lpstr>
      <vt:lpstr>15.4 Verify Calculation</vt:lpstr>
      <vt:lpstr>15.4 Verify Calculation</vt:lpstr>
      <vt:lpstr>15.4 Verify Calculation</vt:lpstr>
      <vt:lpstr>15.4 Verify Calculation</vt:lpstr>
      <vt:lpstr>15.4 Verify Calculation</vt:lpstr>
      <vt:lpstr>15.5 Summary</vt:lpstr>
      <vt:lpstr>15.5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550</cp:revision>
  <dcterms:created xsi:type="dcterms:W3CDTF">2018-09-28T16:40:41Z</dcterms:created>
  <dcterms:modified xsi:type="dcterms:W3CDTF">2020-08-08T03:01:14Z</dcterms:modified>
</cp:coreProperties>
</file>