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CwL0_wSSp4&amp;list=PL0eyrZgxdwhwBToawjm9faF1ixePexft-&amp;index=2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https://www.youtube.com/watch?v=uOLGQ9ZoOSc&amp;list=PL0eyrZgxdwhwBToawjm9faF1ixePexft-&amp;index=22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https://www.youtube.com/watch?v=uOLGQ9ZoOSc&amp;list=PL0eyrZgxdwhwBToawjm9faF1ixePexft-&amp;index=22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7196C-17C6-41FA-80A2-BB984E47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777899"/>
            <a:ext cx="40671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https://www.youtube.com/watch?v=uOLGQ9ZoOSc&amp;list=PL0eyrZgxdwhwBToawjm9faF1ixePexft-&amp;index=22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7AC10-7314-4318-85D9-3A0D86860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891787"/>
            <a:ext cx="2886075" cy="1590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100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22 Function</vt:lpstr>
      <vt:lpstr>22 Function</vt:lpstr>
      <vt:lpstr>22.1 Code</vt:lpstr>
      <vt:lpstr>22.1 Code</vt:lpstr>
      <vt:lpstr>22.2 Verify</vt:lpstr>
      <vt:lpstr>22.2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582</cp:revision>
  <dcterms:created xsi:type="dcterms:W3CDTF">2018-09-28T16:40:41Z</dcterms:created>
  <dcterms:modified xsi:type="dcterms:W3CDTF">2020-08-08T17:44:35Z</dcterms:modified>
</cp:coreProperties>
</file>