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6dnCQS8DCk&amp;list=PL0eyrZgxdwhwBToawjm9faF1ixePexft-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While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While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While Loop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https://www.youtube.com/watch?v=ZFEAwdxH5xM&amp;list=PL0eyrZgxdwhwBToawjm9faF1ixePexft-&amp;index=17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https://www.youtube.com/watch?v=ZFEAwdxH5xM&amp;list=PL0eyrZgxdwhwBToawjm9faF1ixePexft-&amp;index=17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66DE80-9617-42B5-B932-00CFB602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69" y="1879277"/>
            <a:ext cx="4181475" cy="3952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https://www.youtube.com/watch?v=ZFEAwdxH5xM&amp;list=PL0eyrZgxdwhwBToawjm9faF1ixePexft-&amp;index=17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2C6D0A-0C8E-483C-8C0C-D9169EFFA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022912"/>
            <a:ext cx="2828925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17 While Loop</vt:lpstr>
      <vt:lpstr>17 While Loop</vt:lpstr>
      <vt:lpstr>17.1 Code</vt:lpstr>
      <vt:lpstr>17.1 Code</vt:lpstr>
      <vt:lpstr>17.2 Verify</vt:lpstr>
      <vt:lpstr>17.2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565</cp:revision>
  <dcterms:created xsi:type="dcterms:W3CDTF">2018-09-28T16:40:41Z</dcterms:created>
  <dcterms:modified xsi:type="dcterms:W3CDTF">2020-08-08T16:43:00Z</dcterms:modified>
</cp:coreProperties>
</file>