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nQHIE0LIDE&amp;list=PL0eyrZgxdwhwBToawjm9faF1ixePexft-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</a:t>
            </a:r>
            <a:r>
              <a:rPr lang="en-US" altLang="zh-TW" sz="4800" b="1" dirty="0" err="1">
                <a:solidFill>
                  <a:srgbClr val="FFFF00"/>
                </a:solidFill>
              </a:rPr>
              <a:t>Assignmnent</a:t>
            </a:r>
            <a:r>
              <a:rPr lang="en-US" altLang="zh-TW" sz="4800" b="1" dirty="0">
                <a:solidFill>
                  <a:srgbClr val="FFFF00"/>
                </a:solidFill>
              </a:rPr>
              <a:t>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 Assignment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=, +=, -=, *=, /=, %=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https://www.youtube.com/watch?v=RcgUQ6U_HTI&amp;list=PL0eyrZgxdwhwBToawjm9faF1ixePexft-&amp;index=9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https://www.youtube.com/watch?v=RcgUQ6U_HTI&amp;list=PL0eyrZgxdwhwBToawjm9faF1ixePexft-&amp;index=9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6E513-99A7-4125-9986-5DB1E672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23" y="1268759"/>
            <a:ext cx="3209925" cy="532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https://www.youtube.com/watch?v=RcgUQ6U_HTI&amp;list=PL0eyrZgxdwhwBToawjm9faF1ixePexft-&amp;index=9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90826A-5670-4A02-B4F7-078161DBB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12" y="2055119"/>
            <a:ext cx="277177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114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9 Assignmnent Operator</vt:lpstr>
      <vt:lpstr>9 Assignment Operator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517</cp:revision>
  <dcterms:created xsi:type="dcterms:W3CDTF">2018-09-28T16:40:41Z</dcterms:created>
  <dcterms:modified xsi:type="dcterms:W3CDTF">2020-08-07T18:43:15Z</dcterms:modified>
</cp:coreProperties>
</file>