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cgUQ6U_HTI&amp;list=PL0eyrZgxdwhwBToawjm10faF1ixePexft-&amp;index=1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oorcqbkpI0&amp;list=PL0eyrZgxdwhwBToawjm9faF1ixePexft-&amp;index=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10 Comparison Operator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10 Comparison Operator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Comparison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discuss comparison operator inside PHP.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23256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B4DF9-A803-46AD-A0CD-6F2AAC1C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68759"/>
            <a:ext cx="3060948" cy="53371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51078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https://www.youtube.com/watch?v=wO5b8hcBTLM&amp;list=PL0eyrZgxdwhwBToawjm9faF1ixePexft-&amp;index=10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F2D36-B2A3-45E0-AD82-E01EA9C6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16" y="2072383"/>
            <a:ext cx="4515470" cy="292217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6218DD-7656-43B6-9DFD-910ACFAD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72383"/>
            <a:ext cx="3248025" cy="3381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108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10 Comparison Operator</vt:lpstr>
      <vt:lpstr>10 Comparison Operator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522</cp:revision>
  <dcterms:created xsi:type="dcterms:W3CDTF">2018-09-28T16:40:41Z</dcterms:created>
  <dcterms:modified xsi:type="dcterms:W3CDTF">2020-08-07T20:37:41Z</dcterms:modified>
</cp:coreProperties>
</file>