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3" r:id="rId3"/>
    <p:sldId id="275" r:id="rId4"/>
    <p:sldId id="276" r:id="rId5"/>
    <p:sldId id="277" r:id="rId6"/>
    <p:sldId id="265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59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oorcqbkpI0&amp;list=PL0eyrZgxdwhwBToawjm9faF1ixePexft-&amp;index=4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watch?v=CoorcqbkpI0&amp;list=PL0eyrZgxdwhwBToawjm9faF1ixePexft-&amp;index=4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oorcqbkpI0&amp;list=PL0eyrZgxdwhwBToawjm9faF1ixePexft-&amp;index=4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watch?v=CoorcqbkpI0&amp;list=PL0eyrZgxdwhwBToawjm9faF1ixePexft-&amp;index=4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MTvi3Rys-o&amp;list=PL0eyrZgxdwhwBToawjm9faF1ixePexft-&amp;index=24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26 Super Global: $_GET and $_POST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26.4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519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cannot see any information in POST. This is used in Password or email.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https://www.youtube.com/watch?v=sBfSLbMnId0&amp;list=PL0eyrZgxdwhwBToawjm9faF1ixePexft-&amp;index=26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F2D36-B2A3-45E0-AD82-E01EA9C63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68" y="2299793"/>
            <a:ext cx="3295065" cy="213239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5B767E-A7D5-4240-BDFE-C81DA3066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2270551"/>
            <a:ext cx="4105275" cy="13239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29F29E0-67AB-4480-A9C0-35B3DA12035D}"/>
              </a:ext>
            </a:extLst>
          </p:cNvPr>
          <p:cNvSpPr/>
          <p:nvPr/>
        </p:nvSpPr>
        <p:spPr>
          <a:xfrm>
            <a:off x="4921100" y="2674804"/>
            <a:ext cx="2027163" cy="3401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88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26.5 Code: Add PHP Display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863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69CAFFF-DFC9-44C9-B1DE-68F114E0B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260343"/>
            <a:ext cx="3904121" cy="530358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26.5 Code: Add PHP Display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3024336" cy="3836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Code: Add PHP Display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https://www.youtube.com/watch?v=sBfSLbMnId0&amp;list=PL0eyrZgxdwhwBToawjm9faF1ixePexft-&amp;index=26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FDEF71-5966-4FD9-BB78-F61C22FFD2D2}"/>
              </a:ext>
            </a:extLst>
          </p:cNvPr>
          <p:cNvSpPr/>
          <p:nvPr/>
        </p:nvSpPr>
        <p:spPr>
          <a:xfrm>
            <a:off x="4326297" y="5733256"/>
            <a:ext cx="1440160" cy="6230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56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26.6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987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2C8082A-FE85-416A-9AE4-C3D8B9A68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125" y="4146128"/>
            <a:ext cx="2847975" cy="16668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DEC733-D390-480B-852B-416E67ED3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166" y="2269828"/>
            <a:ext cx="2981325" cy="15144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26.6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519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Default display is none. Click “PRESS ME” button display the $name: Peter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https://www.youtube.com/watch?v=sBfSLbMnId0&amp;list=PL0eyrZgxdwhwBToawjm9faF1ixePexft-&amp;index=26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F2D36-B2A3-45E0-AD82-E01EA9C63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568" y="2299793"/>
            <a:ext cx="3295065" cy="213239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29F29E0-67AB-4480-A9C0-35B3DA12035D}"/>
              </a:ext>
            </a:extLst>
          </p:cNvPr>
          <p:cNvSpPr/>
          <p:nvPr/>
        </p:nvSpPr>
        <p:spPr>
          <a:xfrm>
            <a:off x="5031545" y="2633913"/>
            <a:ext cx="1869579" cy="3401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1ED2D3-EAEF-48EB-97D1-68E9CB9A0B73}"/>
              </a:ext>
            </a:extLst>
          </p:cNvPr>
          <p:cNvSpPr/>
          <p:nvPr/>
        </p:nvSpPr>
        <p:spPr>
          <a:xfrm>
            <a:off x="4138166" y="5229199"/>
            <a:ext cx="1224136" cy="5838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36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26.7 Code: Change to GET and Display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94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8E1933D-4D32-43E0-A566-4C8A4D0BD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668" y="1268758"/>
            <a:ext cx="3683709" cy="544522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26.7 Code: Change to GET and Display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3024336" cy="3836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Code: Add PHP Display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https://www.youtube.com/watch?v=sBfSLbMnId0&amp;list=PL0eyrZgxdwhwBToawjm9faF1ixePexft-&amp;index=26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FDEF71-5966-4FD9-BB78-F61C22FFD2D2}"/>
              </a:ext>
            </a:extLst>
          </p:cNvPr>
          <p:cNvSpPr/>
          <p:nvPr/>
        </p:nvSpPr>
        <p:spPr>
          <a:xfrm>
            <a:off x="3879526" y="5786834"/>
            <a:ext cx="1440160" cy="6230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B0463C-1D51-4DBC-AE1F-CE4C77CF2F34}"/>
              </a:ext>
            </a:extLst>
          </p:cNvPr>
          <p:cNvSpPr/>
          <p:nvPr/>
        </p:nvSpPr>
        <p:spPr>
          <a:xfrm>
            <a:off x="3851920" y="3991369"/>
            <a:ext cx="1152128" cy="1577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8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26.8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060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6796F4A-1CE2-48E3-9950-77B0256D1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268" y="2384254"/>
            <a:ext cx="2847975" cy="15335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D09F27-4584-4A6B-904F-34AC8B8CA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166" y="4228834"/>
            <a:ext cx="4105275" cy="17430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26.8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519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Should see both URL and display.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https://www.youtube.com/watch?v=sBfSLbMnId0&amp;list=PL0eyrZgxdwhwBToawjm9faF1ixePexft-&amp;index=26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F2D36-B2A3-45E0-AD82-E01EA9C63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568" y="2299793"/>
            <a:ext cx="3295065" cy="213239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29F29E0-67AB-4480-A9C0-35B3DA12035D}"/>
              </a:ext>
            </a:extLst>
          </p:cNvPr>
          <p:cNvSpPr/>
          <p:nvPr/>
        </p:nvSpPr>
        <p:spPr>
          <a:xfrm>
            <a:off x="5256013" y="4614172"/>
            <a:ext cx="2987428" cy="3401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1ED2D3-EAEF-48EB-97D1-68E9CB9A0B73}"/>
              </a:ext>
            </a:extLst>
          </p:cNvPr>
          <p:cNvSpPr/>
          <p:nvPr/>
        </p:nvSpPr>
        <p:spPr>
          <a:xfrm>
            <a:off x="4138166" y="5288425"/>
            <a:ext cx="1224136" cy="5838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15FCA8-7C19-46F3-9AAA-F729E4111B38}"/>
              </a:ext>
            </a:extLst>
          </p:cNvPr>
          <p:cNvSpPr/>
          <p:nvPr/>
        </p:nvSpPr>
        <p:spPr>
          <a:xfrm>
            <a:off x="5148064" y="2768729"/>
            <a:ext cx="1656184" cy="3401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34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26 Super Global: $_GET and $_POST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42484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Super Global: $GET and $_POST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dirty="0">
                <a:solidFill>
                  <a:schemeClr val="tx1"/>
                </a:solidFill>
                <a:effectLst/>
              </a:rPr>
              <a:t>$_POST and $_GET are super global. </a:t>
            </a: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dirty="0">
                <a:solidFill>
                  <a:schemeClr val="tx1"/>
                </a:solidFill>
                <a:effectLst/>
              </a:rPr>
              <a:t>They are used to pass information from PHP into URL.</a:t>
            </a: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dirty="0">
                <a:solidFill>
                  <a:schemeClr val="tx1"/>
                </a:solidFill>
                <a:effectLst/>
              </a:rPr>
              <a:t>We can use information on another page.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dirty="0">
                <a:solidFill>
                  <a:schemeClr val="tx1"/>
                </a:solidFill>
                <a:effectLst/>
              </a:rPr>
              <a:t>&lt;form method="GET“&gt;.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dirty="0">
                <a:solidFill>
                  <a:schemeClr val="tx1"/>
                </a:solidFill>
                <a:effectLst/>
              </a:rPr>
              <a:t>The method GET tells out submit button what to do with the information.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dirty="0">
                <a:solidFill>
                  <a:schemeClr val="tx1"/>
                </a:solidFill>
                <a:effectLst/>
              </a:rPr>
              <a:t>Right now, the GET meaning that information is going to pass it into the URL  and we can see the information inside a URL. 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dirty="0">
                <a:solidFill>
                  <a:schemeClr val="tx1"/>
                </a:solidFill>
                <a:effectLst/>
              </a:rPr>
              <a:t>&lt;form method="POST"&gt;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dirty="0">
                <a:solidFill>
                  <a:schemeClr val="tx1"/>
                </a:solidFill>
                <a:effectLst/>
              </a:rPr>
              <a:t>If we use to POST. The information pass to URL but we cannot see the information inside the URL.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dirty="0">
                <a:solidFill>
                  <a:schemeClr val="tx1"/>
                </a:solidFill>
                <a:effectLst/>
              </a:rPr>
              <a:t>Right now, we use "GET", we can see the name and value in the URL command line.</a:t>
            </a:r>
            <a:endParaRPr lang="en-US" sz="1800" b="1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https://www.youtube.com/watch?v=sBfSLbMnId0&amp;list=PL0eyrZgxdwhwBToawjm9faF1ixePexft-&amp;index=26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26.1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26</a:t>
            </a:r>
            <a:r>
              <a:rPr lang="en-US" altLang="zh-TW" sz="4400" b="1" dirty="0">
                <a:solidFill>
                  <a:srgbClr val="FFFF00"/>
                </a:solidFill>
              </a:rPr>
              <a:t>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3836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https://www.youtube.com/watch?v=sBfSLbMnId0&amp;list=PL0eyrZgxdwhwBToawjm9faF1ixePexft-&amp;index=26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C77C8F-EFCA-4ADB-9938-A08C24131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801471"/>
            <a:ext cx="4220889" cy="47141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404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26.2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8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26.2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519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see information displayed in URL in super global $_GET.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https://www.youtube.com/watch?v=sBfSLbMnId0&amp;list=PL0eyrZgxdwhwBToawjm9faF1ixePexft-&amp;index=26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F2D36-B2A3-45E0-AD82-E01EA9C63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68" y="2299793"/>
            <a:ext cx="3295065" cy="213239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5F87FA-8450-4040-8860-8B51ADC9E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2367095"/>
            <a:ext cx="3686175" cy="1457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4978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26.3 Code: Change GET to POST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87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26</a:t>
            </a:r>
            <a:r>
              <a:rPr lang="en-US" altLang="zh-TW" sz="4400" b="1" dirty="0">
                <a:solidFill>
                  <a:srgbClr val="FFFF00"/>
                </a:solidFill>
              </a:rPr>
              <a:t>.3 Code: Change GET to POST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3836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Code: Change to GET to POST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https://www.youtube.com/watch?v=sBfSLbMnId0&amp;list=PL0eyrZgxdwhwBToawjm9faF1ixePexft-&amp;index=26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85F844-3DFC-44C8-93E7-AF56BCD29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783603"/>
            <a:ext cx="4130808" cy="475530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CFDEF71-5966-4FD9-BB78-F61C22FFD2D2}"/>
              </a:ext>
            </a:extLst>
          </p:cNvPr>
          <p:cNvSpPr/>
          <p:nvPr/>
        </p:nvSpPr>
        <p:spPr>
          <a:xfrm>
            <a:off x="2339752" y="5661248"/>
            <a:ext cx="1152128" cy="3401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35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26.4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157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523</Words>
  <Application>Microsoft Office PowerPoint</Application>
  <PresentationFormat>On-screen Show (4:3)</PresentationFormat>
  <Paragraphs>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佈景主題</vt:lpstr>
      <vt:lpstr>26 Super Global: $_GET and $_POST</vt:lpstr>
      <vt:lpstr>26 Super Global: $_GET and $_POST</vt:lpstr>
      <vt:lpstr>26.1 Code</vt:lpstr>
      <vt:lpstr>26.1 Code</vt:lpstr>
      <vt:lpstr>26.2 Verify</vt:lpstr>
      <vt:lpstr>26.2 Verify</vt:lpstr>
      <vt:lpstr>26.3 Code: Change GET to POST</vt:lpstr>
      <vt:lpstr>26.3 Code: Change GET to POST</vt:lpstr>
      <vt:lpstr>26.4 Verify</vt:lpstr>
      <vt:lpstr>26.4 Verify</vt:lpstr>
      <vt:lpstr>26.5 Code: Add PHP Display</vt:lpstr>
      <vt:lpstr>26.5 Code: Add PHP Display</vt:lpstr>
      <vt:lpstr>26.6 Verify</vt:lpstr>
      <vt:lpstr>26.6 Verify</vt:lpstr>
      <vt:lpstr>26.7 Code: Change to GET and Display</vt:lpstr>
      <vt:lpstr>26.7 Code: Change to GET and Display</vt:lpstr>
      <vt:lpstr>26.8 Verify</vt:lpstr>
      <vt:lpstr>26.8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606</cp:revision>
  <dcterms:created xsi:type="dcterms:W3CDTF">2018-09-28T16:40:41Z</dcterms:created>
  <dcterms:modified xsi:type="dcterms:W3CDTF">2020-08-08T23:06:39Z</dcterms:modified>
</cp:coreProperties>
</file>