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learn-object-oriented-php-by-building-a-complete-website/learn/lecture/4615966?start=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learn-object-oriented-php-by-building-a-complete-website/learn/lecture/4615966?start=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(PHP Hypertext Preprocessor)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required that we know HTML and CSS before PHP. HTML and CSS is the minimum requirement.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is very similar to JavaScript. We can know PHP first and then JavaScript. JavaScript is not a requirement for PHP.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is a backend programming language or we may call PHP is a Server-Side Programming Language.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PHP can do? We can make web site more dynamic. HTML and CSS allow us to create a couple of links and put the video or image there. PHP make more dynamic of your web site. If you want to have a login system where people can go sign up a user account. You will need a database for posting or storing all the information. In order to connect the web site to database, you will need a server-side language.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is used by </a:t>
            </a:r>
            <a:r>
              <a:rPr lang="en-US" sz="1800" dirty="0" err="1">
                <a:solidFill>
                  <a:schemeClr val="tx1"/>
                </a:solidFill>
              </a:rPr>
              <a:t>WorPress</a:t>
            </a:r>
            <a:r>
              <a:rPr lang="en-US" sz="1800" dirty="0">
                <a:solidFill>
                  <a:schemeClr val="tx1"/>
                </a:solidFill>
              </a:rPr>
              <a:t> and Facebook. It is easy and awesome server-side language. It embedded database, cookie, session, login web site, and etc. It requires the server access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https://www.youtube.com/watch?v=qVU3V0A05k8&amp;list=PL0eyrZgxdwhwBToawjm9faF1ixePexft-&amp;index=1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is easy and awesome server-side language.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requires local server setup on our computer before we can use PHP.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setup local server and local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is difficult to learn at very beginning.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write HTML, CSS, JavaScript, jQuery, and XML inside a PHP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create a PHP file and put HTML, CSS, JavaScript, jQuery, and XML inside.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https://www.youtube.com/watch?v=qVU3V0A05k8&amp;list=PL0eyrZgxdwhwBToawjm9faF1ixePexft-&amp;index=1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335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422</cp:revision>
  <dcterms:created xsi:type="dcterms:W3CDTF">2018-09-28T16:40:41Z</dcterms:created>
  <dcterms:modified xsi:type="dcterms:W3CDTF">2020-08-06T20:29:14Z</dcterms:modified>
</cp:coreProperties>
</file>