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75" r:id="rId4"/>
    <p:sldId id="276" r:id="rId5"/>
    <p:sldId id="264" r:id="rId6"/>
    <p:sldId id="277" r:id="rId7"/>
    <p:sldId id="265" r:id="rId8"/>
    <p:sldId id="266" r:id="rId9"/>
    <p:sldId id="267" r:id="rId10"/>
    <p:sldId id="268" r:id="rId11"/>
    <p:sldId id="269" r:id="rId12"/>
    <p:sldId id="278" r:id="rId13"/>
    <p:sldId id="270" r:id="rId14"/>
    <p:sldId id="271" r:id="rId15"/>
    <p:sldId id="273" r:id="rId16"/>
    <p:sldId id="279" r:id="rId17"/>
    <p:sldId id="274" r:id="rId18"/>
    <p:sldId id="272" r:id="rId19"/>
    <p:sldId id="282" r:id="rId20"/>
    <p:sldId id="280" r:id="rId21"/>
    <p:sldId id="283" r:id="rId22"/>
    <p:sldId id="284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dpCRgR-xE&amp;list=PL0eyrZgxdwhwBToawjm9faF1ixePexft-&amp;index=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Setup Local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Start Local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21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Local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start of Apache and MySQL to start the Apache and MYSQL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E4A18-D27C-4D56-9F87-BB48118A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41549"/>
            <a:ext cx="6324600" cy="4114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193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Setup Local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83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Local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 and type “localhost/</a:t>
            </a:r>
            <a:r>
              <a:rPr lang="en-US" sz="1800" dirty="0" err="1">
                <a:solidFill>
                  <a:schemeClr val="tx1"/>
                </a:solidFill>
              </a:rPr>
              <a:t>phpmyadmin</a:t>
            </a:r>
            <a:r>
              <a:rPr lang="en-US" sz="1800" dirty="0">
                <a:solidFill>
                  <a:schemeClr val="tx1"/>
                </a:solidFill>
              </a:rPr>
              <a:t>”.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database server and Web server.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C6015-C489-4DC5-92E4-4E1B0691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40" y="2421940"/>
            <a:ext cx="4887735" cy="43017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3029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Database Server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2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Database Server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21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Database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“Databases”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DD7D-AE1B-4ADF-9A33-1BA21C0E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50571"/>
            <a:ext cx="6300192" cy="41456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307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Database Server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21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Database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database: “test1” and click “Create”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8C9D2-F1AF-4F6D-AFA7-28B9706A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60783"/>
            <a:ext cx="6012160" cy="38530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3604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Database Server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Database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database: “test1” and click “Create”.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have to touch the phpMyAdmin.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need to run XAMPP and then write and run the PHP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6BB1F-1988-42E3-9967-0A6C9318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56" y="2858020"/>
            <a:ext cx="7308304" cy="29529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09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Create </a:t>
            </a:r>
            <a:r>
              <a:rPr lang="en-US" altLang="zh-TW" sz="4800" b="1" dirty="0" err="1">
                <a:solidFill>
                  <a:srgbClr val="FFFF00"/>
                </a:solidFill>
              </a:rPr>
              <a:t>PHPproject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85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</a:t>
            </a:r>
            <a:r>
              <a:rPr lang="en-US" altLang="zh-TW" sz="4400" b="1" dirty="0" err="1">
                <a:solidFill>
                  <a:srgbClr val="FFFF00"/>
                </a:solidFill>
              </a:rPr>
              <a:t>htdocs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htdocs</a:t>
            </a: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Inside the XAMPP folder, we look the </a:t>
            </a:r>
            <a:r>
              <a:rPr lang="en-US" sz="1800" dirty="0" err="1">
                <a:solidFill>
                  <a:schemeClr val="tx1"/>
                </a:solidFill>
              </a:rPr>
              <a:t>htdocs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some folders already created by XAMPP.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create folder for our project. We create folder called “</a:t>
            </a:r>
            <a:r>
              <a:rPr lang="en-US" sz="1800" dirty="0" err="1">
                <a:solidFill>
                  <a:schemeClr val="tx1"/>
                </a:solidFill>
              </a:rPr>
              <a:t>PHPproject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B0B0E6-1647-4E9A-A76F-76FDCE39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6" y="2799756"/>
            <a:ext cx="4483897" cy="16123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852E9-AC58-46FD-9E2C-9086191E7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750" y="4005064"/>
            <a:ext cx="5073427" cy="19380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0CAE2E-E8B5-4BDE-A628-BC9D1CDD3F6A}"/>
              </a:ext>
            </a:extLst>
          </p:cNvPr>
          <p:cNvSpPr/>
          <p:nvPr/>
        </p:nvSpPr>
        <p:spPr>
          <a:xfrm>
            <a:off x="4563278" y="4797152"/>
            <a:ext cx="87281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4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Create </a:t>
            </a:r>
            <a:r>
              <a:rPr lang="en-US" altLang="zh-TW" sz="4400" b="1" dirty="0" err="1">
                <a:solidFill>
                  <a:srgbClr val="FFFF00"/>
                </a:solidFill>
              </a:rPr>
              <a:t>PHPproject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64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htdocs</a:t>
            </a: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write all the PHP code under the “C:\</a:t>
            </a:r>
            <a:r>
              <a:rPr lang="en-US" sz="1800" dirty="0" err="1">
                <a:solidFill>
                  <a:schemeClr val="tx1"/>
                </a:solidFill>
              </a:rPr>
              <a:t>xampp</a:t>
            </a:r>
            <a:r>
              <a:rPr lang="en-US" sz="1800" dirty="0">
                <a:solidFill>
                  <a:schemeClr val="tx1"/>
                </a:solidFill>
              </a:rPr>
              <a:t>\</a:t>
            </a:r>
            <a:r>
              <a:rPr lang="en-US" sz="1800" dirty="0" err="1">
                <a:solidFill>
                  <a:schemeClr val="tx1"/>
                </a:solidFill>
              </a:rPr>
              <a:t>htdocs</a:t>
            </a:r>
            <a:r>
              <a:rPr lang="en-US" sz="1800" dirty="0">
                <a:solidFill>
                  <a:schemeClr val="tx1"/>
                </a:solidFill>
              </a:rPr>
              <a:t>\</a:t>
            </a:r>
            <a:r>
              <a:rPr lang="en-US" sz="1800" dirty="0" err="1">
                <a:solidFill>
                  <a:schemeClr val="tx1"/>
                </a:solidFill>
              </a:rPr>
              <a:t>PHPproject</a:t>
            </a:r>
            <a:r>
              <a:rPr lang="en-US" sz="1800" dirty="0">
                <a:solidFill>
                  <a:schemeClr val="tx1"/>
                </a:solidFill>
              </a:rPr>
              <a:t>” folder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EAA8E3-D2D3-434E-98A5-B1E0F5C2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16403"/>
            <a:ext cx="7573983" cy="25302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990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6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Setup Local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 Local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PHP is a server side language. It will not work inside the browser without the server running.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a server on a computer is very easy and free.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13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the Apache and MySQL server running, open Chrome.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 “localhost/</a:t>
            </a:r>
            <a:r>
              <a:rPr lang="en-US" sz="1800" dirty="0" err="1">
                <a:solidFill>
                  <a:schemeClr val="tx1"/>
                </a:solidFill>
              </a:rPr>
              <a:t>PHPproject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06887-7645-43A4-B0BD-118B2BFD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7" y="2964768"/>
            <a:ext cx="2867025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A64429-0FCC-4568-98B7-E6963DC4C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492896"/>
            <a:ext cx="4335685" cy="28191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8C0AB3-B893-442A-9F25-9D1C0D26AA25}"/>
              </a:ext>
            </a:extLst>
          </p:cNvPr>
          <p:cNvSpPr/>
          <p:nvPr/>
        </p:nvSpPr>
        <p:spPr>
          <a:xfrm>
            <a:off x="614016" y="3038211"/>
            <a:ext cx="2517824" cy="534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7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Stop the server Apache and MySQL.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the chrome.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9248F-25A8-479B-BE15-A2CF201F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8" y="2632447"/>
            <a:ext cx="4646391" cy="29567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0209D5-899B-4486-ACBC-E01589E410D6}"/>
              </a:ext>
            </a:extLst>
          </p:cNvPr>
          <p:cNvSpPr/>
          <p:nvPr/>
        </p:nvSpPr>
        <p:spPr>
          <a:xfrm>
            <a:off x="533524" y="3212976"/>
            <a:ext cx="259228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7B705-C1DF-4933-B97D-EA4247166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339" y="2495227"/>
            <a:ext cx="3781992" cy="38778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840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13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Restart the Apache and MySQL server.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the Chrome with  “localhost/</a:t>
            </a:r>
            <a:r>
              <a:rPr lang="en-US" sz="1800" dirty="0" err="1">
                <a:solidFill>
                  <a:schemeClr val="tx1"/>
                </a:solidFill>
              </a:rPr>
              <a:t>PHPproject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06887-7645-43A4-B0BD-118B2BFD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7" y="2492896"/>
            <a:ext cx="2867025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A64429-0FCC-4568-98B7-E6963DC4C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492896"/>
            <a:ext cx="4335685" cy="28191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8C0AB3-B893-442A-9F25-9D1C0D26AA25}"/>
              </a:ext>
            </a:extLst>
          </p:cNvPr>
          <p:cNvSpPr/>
          <p:nvPr/>
        </p:nvSpPr>
        <p:spPr>
          <a:xfrm>
            <a:off x="614016" y="3038211"/>
            <a:ext cx="2517824" cy="534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Install Local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Local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Local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download the software XAMPP. XAMPP is available for Windows, Linux, and Mac.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 and search for “XAMPP”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51901-264B-4A94-B899-60450609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891508"/>
            <a:ext cx="4929361" cy="30412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Local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64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Local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install. XAMPP includes Apache, MySQL, PHP, and Perl.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EA7B2-EA77-4CA3-B202-207F5A9B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40661"/>
            <a:ext cx="4968552" cy="40873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445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Start Local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Start Local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21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Local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installed, we can search “XAMPP”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8E40D-10C4-4C9F-AC6B-C7EBC2FE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870" y="2684417"/>
            <a:ext cx="4483323" cy="28922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85A09-AEFB-457D-B74E-148A2ED4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93307"/>
            <a:ext cx="3864510" cy="33368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91D069-79F6-4982-B828-12AA8174560F}"/>
              </a:ext>
            </a:extLst>
          </p:cNvPr>
          <p:cNvSpPr/>
          <p:nvPr/>
        </p:nvSpPr>
        <p:spPr>
          <a:xfrm>
            <a:off x="457200" y="2852936"/>
            <a:ext cx="17385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18E8D3-6F29-4A8E-9F6D-7B938F2DD5A4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195736" y="3032956"/>
            <a:ext cx="2351134" cy="1097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5F1061-BD2E-4245-92F3-1092057E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2279117"/>
            <a:ext cx="4896544" cy="17912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Start Local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21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Local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also can double click “</a:t>
            </a:r>
            <a:r>
              <a:rPr lang="en-US" sz="1800" dirty="0" err="1">
                <a:solidFill>
                  <a:schemeClr val="tx1"/>
                </a:solidFill>
              </a:rPr>
              <a:t>xmapp</a:t>
            </a:r>
            <a:r>
              <a:rPr lang="en-US" sz="1800" dirty="0">
                <a:solidFill>
                  <a:schemeClr val="tx1"/>
                </a:solidFill>
              </a:rPr>
              <a:t>-control” in “C:\</a:t>
            </a:r>
            <a:r>
              <a:rPr lang="en-US" sz="1800" dirty="0" err="1">
                <a:solidFill>
                  <a:schemeClr val="tx1"/>
                </a:solidFill>
              </a:rPr>
              <a:t>xmapp</a:t>
            </a:r>
            <a:r>
              <a:rPr lang="en-US" sz="1800" dirty="0">
                <a:solidFill>
                  <a:schemeClr val="tx1"/>
                </a:solidFill>
              </a:rPr>
              <a:t>” as below.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91D069-79F6-4982-B828-12AA8174560F}"/>
              </a:ext>
            </a:extLst>
          </p:cNvPr>
          <p:cNvSpPr/>
          <p:nvPr/>
        </p:nvSpPr>
        <p:spPr>
          <a:xfrm>
            <a:off x="1619672" y="3584597"/>
            <a:ext cx="1080120" cy="2764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18E8D3-6F29-4A8E-9F6D-7B938F2DD5A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699792" y="3722823"/>
            <a:ext cx="1731255" cy="8820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92CE565-54E6-424A-875A-927DFDF67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047" y="3158737"/>
            <a:ext cx="4483323" cy="28922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989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Start Local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21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Local Server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is the </a:t>
            </a:r>
            <a:r>
              <a:rPr lang="en-US" sz="1800" dirty="0" err="1">
                <a:solidFill>
                  <a:schemeClr val="tx1"/>
                </a:solidFill>
              </a:rPr>
              <a:t>xampp</a:t>
            </a:r>
            <a:r>
              <a:rPr lang="en-US" sz="1800" dirty="0">
                <a:solidFill>
                  <a:schemeClr val="tx1"/>
                </a:solidFill>
              </a:rPr>
              <a:t> control panel which you use to run your 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https://www.youtube.com/watch?v=mXdpCRgR-xE&amp;list=PL0eyrZgxdwhwBToawjm9faF1ixePexft-&amp;index=2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2CE565-54E6-424A-875A-927DFDF6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59" y="2348880"/>
            <a:ext cx="5430698" cy="35034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474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788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2 Setup Local Server</vt:lpstr>
      <vt:lpstr>2 Setup Local Server</vt:lpstr>
      <vt:lpstr>2.1 Install Local Server</vt:lpstr>
      <vt:lpstr>2.1 Install Local Server</vt:lpstr>
      <vt:lpstr>2.1 Install Local Server</vt:lpstr>
      <vt:lpstr>2.2 Start Local Server</vt:lpstr>
      <vt:lpstr>2.2 Start Local Server</vt:lpstr>
      <vt:lpstr>2.2 Start Local Server</vt:lpstr>
      <vt:lpstr>2.2 Start Local Server</vt:lpstr>
      <vt:lpstr>2.2 Start Local Server</vt:lpstr>
      <vt:lpstr>2 Setup Local Server</vt:lpstr>
      <vt:lpstr>2.3 Database Server </vt:lpstr>
      <vt:lpstr>2.3 Database Server </vt:lpstr>
      <vt:lpstr>2.3 Database Server </vt:lpstr>
      <vt:lpstr>2.3 Database Server </vt:lpstr>
      <vt:lpstr>2.4 Create PHPproject</vt:lpstr>
      <vt:lpstr>2.4 htdocs</vt:lpstr>
      <vt:lpstr>2.4 Create PHPproject</vt:lpstr>
      <vt:lpstr>2.5 Verify</vt:lpstr>
      <vt:lpstr>2.5 Verify</vt:lpstr>
      <vt:lpstr>2.5 Verify</vt:lpstr>
      <vt:lpstr>2.5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477</cp:revision>
  <dcterms:created xsi:type="dcterms:W3CDTF">2018-09-28T16:40:41Z</dcterms:created>
  <dcterms:modified xsi:type="dcterms:W3CDTF">2020-08-06T21:44:11Z</dcterms:modified>
</cp:coreProperties>
</file>