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PM8M9jzjjc&amp;list=PL0eyrZgxdwhwBToawjm9faF1ixePexft-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8 Arithmetic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Arithmetic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Arithmetic Operation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+, -, *, /, %, **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https://www.youtube.com/watch?v=-nQHIE0LIDE&amp;list=PL0eyrZgxdwhwBToawjm9faF1ixePexft-&amp;index=8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https://www.youtube.com/watch?v=-nQHIE0LIDE&amp;list=PL0eyrZgxdwhwBToawjm9faF1ixePexft-&amp;index=8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861B2-179B-47D7-95FB-BC4F214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1268759"/>
            <a:ext cx="3133725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https://www.youtube.com/watch?v=-nQHIE0LIDE&amp;list=PL0eyrZgxdwhwBToawjm9faF1ixePexft-&amp;index=8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B7ADD-D821-4E5A-AA87-E29B12DBA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2" y="2072383"/>
            <a:ext cx="27717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108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8 Arithmetic Operator</vt:lpstr>
      <vt:lpstr>8 Arithmetic Operator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516</cp:revision>
  <dcterms:created xsi:type="dcterms:W3CDTF">2018-09-28T16:40:41Z</dcterms:created>
  <dcterms:modified xsi:type="dcterms:W3CDTF">2020-08-07T18:33:26Z</dcterms:modified>
</cp:coreProperties>
</file>