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FEAwdxH5xM&amp;list=PL0eyrZgxdwhwBToawjm9faF1ixePexft-&amp;index=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Do While Loop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 Do While Loop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 While Loop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https://www.youtube.com/watch?v=BpHf4MqsoUg&amp;list=PL0eyrZgxdwhwBToawjm9faF1ixePexft-&amp;index=18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https://www.youtube.com/watch?v=BpHf4MqsoUg&amp;list=PL0eyrZgxdwhwBToawjm9faF1ixePexft-&amp;index=18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97D96-DDBF-43A7-ABFC-05693319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1969528"/>
            <a:ext cx="4048125" cy="4105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https://www.youtube.com/watch?v=BpHf4MqsoUg&amp;list=PL0eyrZgxdwhwBToawjm9faF1ixePexft-&amp;index=18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862195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A0F0C-8AF3-463D-A7E8-D1ED3080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891787"/>
            <a:ext cx="2733675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106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18 Do While Loop</vt:lpstr>
      <vt:lpstr>18 Do While Loop</vt:lpstr>
      <vt:lpstr>18.1 Code</vt:lpstr>
      <vt:lpstr>18.1 Code</vt:lpstr>
      <vt:lpstr>18.2 Verify</vt:lpstr>
      <vt:lpstr>18.2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569</cp:revision>
  <dcterms:created xsi:type="dcterms:W3CDTF">2018-09-28T16:40:41Z</dcterms:created>
  <dcterms:modified xsi:type="dcterms:W3CDTF">2020-08-08T17:07:46Z</dcterms:modified>
</cp:coreProperties>
</file>